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2"/>
  </p:handoutMasterIdLst>
  <p:sldIdLst>
    <p:sldId id="256" r:id="rId2"/>
    <p:sldId id="257" r:id="rId3"/>
    <p:sldId id="260" r:id="rId4"/>
    <p:sldId id="265" r:id="rId5"/>
    <p:sldId id="261" r:id="rId6"/>
    <p:sldId id="262" r:id="rId7"/>
    <p:sldId id="270" r:id="rId8"/>
    <p:sldId id="268" r:id="rId9"/>
    <p:sldId id="259" r:id="rId10"/>
    <p:sldId id="263" r:id="rId11"/>
    <p:sldId id="264" r:id="rId12"/>
    <p:sldId id="267" r:id="rId13"/>
    <p:sldId id="266" r:id="rId14"/>
    <p:sldId id="269" r:id="rId15"/>
    <p:sldId id="276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78" autoAdjust="0"/>
    <p:restoredTop sz="94660"/>
  </p:normalViewPr>
  <p:slideViewPr>
    <p:cSldViewPr>
      <p:cViewPr varScale="1">
        <p:scale>
          <a:sx n="96" d="100"/>
          <a:sy n="96" d="100"/>
        </p:scale>
        <p:origin x="-30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7B1EC-0A79-4626-908F-76018408A394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53708-DB02-4B27-B4B2-C335B6F2F7F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E254DE2D-3ADC-4882-888C-4C4985B68DD7}" type="datetimeFigureOut">
              <a:rPr lang="en-US" smtClean="0"/>
              <a:pPr/>
              <a:t>5/15/2015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0CD5403-1F99-44AD-AB4C-AA56BEB7408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ierstkane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Success in the Valley and Beyond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Frederick U. Fierst, Esq.</a:t>
            </a:r>
          </a:p>
          <a:p>
            <a:r>
              <a:rPr lang="en-US" dirty="0" smtClean="0"/>
              <a:t>Fierst, Kane &amp; Bloomberg LLP</a:t>
            </a:r>
          </a:p>
          <a:p>
            <a:r>
              <a:rPr lang="en-US" dirty="0" smtClean="0">
                <a:hlinkClick r:id="rId2"/>
              </a:rPr>
              <a:t>www.fierstkane.com</a:t>
            </a:r>
            <a:r>
              <a:rPr lang="en-US" dirty="0" smtClean="0"/>
              <a:t>	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nathan Harr - 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533400"/>
            <a:ext cx="2438400" cy="43349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Jonathan Harr - Photo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4724400"/>
            <a:ext cx="3048000" cy="19331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6096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          Jonathan </a:t>
            </a:r>
            <a:r>
              <a:rPr lang="en-US" dirty="0" err="1" smtClean="0"/>
              <a:t>Harr</a:t>
            </a:r>
            <a:endParaRPr lang="en-US" dirty="0"/>
          </a:p>
        </p:txBody>
      </p:sp>
      <p:pic>
        <p:nvPicPr>
          <p:cNvPr id="6" name="Picture 5" descr="Harr - civil a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9000" y="1808922"/>
            <a:ext cx="2541880" cy="3982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Harr - lost paint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0909" y="1805607"/>
            <a:ext cx="2623848" cy="398559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lestone 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4267200" cy="1316736"/>
          </a:xfrm>
        </p:spPr>
      </p:pic>
      <p:pic>
        <p:nvPicPr>
          <p:cNvPr id="5" name="Picture 4" descr="Milestone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7983" y="2209800"/>
            <a:ext cx="6477000" cy="431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rformance Project Logo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0" y="609600"/>
            <a:ext cx="8229600" cy="2515213"/>
          </a:xfr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81400"/>
            <a:ext cx="5029200" cy="2206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048000"/>
            <a:ext cx="3657600" cy="240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0" y="606675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baseline="0" dirty="0" smtClean="0">
                <a:latin typeface="Calibri-Bold"/>
              </a:rPr>
              <a:t>First Generation </a:t>
            </a:r>
            <a:r>
              <a:rPr lang="en-US" sz="2400" b="1" baseline="0" dirty="0" smtClean="0">
                <a:latin typeface="Times New Roman"/>
                <a:cs typeface="Times New Roman"/>
              </a:rPr>
              <a:t>♦</a:t>
            </a:r>
            <a:r>
              <a:rPr lang="en-US" sz="2000" b="1" baseline="0" dirty="0" smtClean="0">
                <a:latin typeface="Calibri-Bold"/>
              </a:rPr>
              <a:t> UBUNTU </a:t>
            </a:r>
            <a:r>
              <a:rPr lang="en-US" sz="2400" b="1" baseline="0" dirty="0" smtClean="0">
                <a:latin typeface="Times New Roman"/>
                <a:cs typeface="Times New Roman"/>
              </a:rPr>
              <a:t>♦</a:t>
            </a:r>
            <a:r>
              <a:rPr lang="en-US" sz="2000" b="1" baseline="0" dirty="0" smtClean="0">
                <a:latin typeface="Calibri-Bold"/>
              </a:rPr>
              <a:t> The Mural Project </a:t>
            </a:r>
            <a:r>
              <a:rPr lang="en-US" sz="2400" b="1" baseline="0" dirty="0" smtClean="0">
                <a:latin typeface="Times New Roman"/>
                <a:cs typeface="Times New Roman"/>
              </a:rPr>
              <a:t>♦</a:t>
            </a:r>
            <a:r>
              <a:rPr lang="en-US" sz="2000" b="1" baseline="0" dirty="0" smtClean="0">
                <a:latin typeface="Calibri-Bold"/>
              </a:rPr>
              <a:t> Visual Art Residencies</a:t>
            </a:r>
            <a:endParaRPr lang="en-US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lorentine Films Logo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8229600" cy="1238471"/>
          </a:xfrm>
        </p:spPr>
      </p:pic>
      <p:pic>
        <p:nvPicPr>
          <p:cNvPr id="7" name="Picture 6" descr="Florentine Films - Ob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5244" y="2213115"/>
            <a:ext cx="3499556" cy="2362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5278" y="2213115"/>
            <a:ext cx="27892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Florentine Films - Scitech Band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1939" y="4784243"/>
            <a:ext cx="3276600" cy="18430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MCA Gallery Crowd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57261" y="1911627"/>
            <a:ext cx="4572000" cy="3060192"/>
          </a:xfrm>
          <a:ln>
            <a:solidFill>
              <a:schemeClr val="tx1"/>
            </a:solidFill>
          </a:ln>
        </p:spPr>
      </p:pic>
      <p:pic>
        <p:nvPicPr>
          <p:cNvPr id="5" name="Picture 4" descr="UMCA Gallery Crow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0027" y="3810000"/>
            <a:ext cx="3962400" cy="26521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UMCA Logo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3278" y="788505"/>
            <a:ext cx="3505200" cy="2628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Common threads.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Focus on the creative.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 prepared to travel.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763000" cy="2133600"/>
          </a:xfrm>
        </p:spPr>
        <p:txBody>
          <a:bodyPr/>
          <a:lstStyle/>
          <a:p>
            <a:r>
              <a:rPr lang="en-US" sz="4000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You can get in to see anyone; </a:t>
            </a:r>
            <a:r>
              <a:rPr lang="en-US" sz="4000" i="1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once</a:t>
            </a:r>
            <a:r>
              <a:rPr lang="en-US" sz="4000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br>
              <a:rPr lang="en-US" sz="4000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000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Be prepared not to waste that chance. Work on your pitch.</a:t>
            </a:r>
            <a:endParaRPr lang="en-US" sz="4000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47925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Don’t make long-term commitments too quickly.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It can be done.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05125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Dream. </a:t>
            </a:r>
            <a:b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8800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BIG</a:t>
            </a:r>
            <a:r>
              <a:rPr lang="en-US" dirty="0" smtClean="0">
                <a:solidFill>
                  <a:schemeClr val="accent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en-US" dirty="0">
              <a:solidFill>
                <a:schemeClr val="accent2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Kevin Eastman &amp; Peter Laird</a:t>
            </a:r>
            <a:endParaRPr lang="en-US" dirty="0"/>
          </a:p>
        </p:txBody>
      </p:sp>
      <p:pic>
        <p:nvPicPr>
          <p:cNvPr id="4" name="Content Placeholder 3" descr="Eastman &amp; Laird Pho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48335" y="2107027"/>
            <a:ext cx="3047330" cy="432435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irage 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533400"/>
            <a:ext cx="8229600" cy="2427971"/>
          </a:xfrm>
        </p:spPr>
      </p:pic>
      <p:pic>
        <p:nvPicPr>
          <p:cNvPr id="5" name="Picture 4" descr="Mirage Publishing Lo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2590602"/>
            <a:ext cx="3878540" cy="4267398"/>
          </a:xfrm>
          <a:prstGeom prst="rect">
            <a:avLst/>
          </a:prstGeom>
        </p:spPr>
      </p:pic>
      <p:pic>
        <p:nvPicPr>
          <p:cNvPr id="6" name="Picture 5" descr="Mirage - TM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4591050" cy="27717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ic Carle Museum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685800"/>
            <a:ext cx="2438400" cy="5898218"/>
          </a:xfrm>
          <a:prstGeom prst="rect">
            <a:avLst/>
          </a:prstGeom>
        </p:spPr>
      </p:pic>
      <p:pic>
        <p:nvPicPr>
          <p:cNvPr id="3" name="Picture 2" descr="Eric Carle Museum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066800"/>
            <a:ext cx="4876800" cy="32390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Eric Carle Studios 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3505200"/>
            <a:ext cx="3581400" cy="298032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arrell - ARS 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7614" y="974037"/>
            <a:ext cx="6311900" cy="1600200"/>
          </a:xfrm>
          <a:prstGeom prst="rect">
            <a:avLst/>
          </a:prstGeom>
        </p:spPr>
      </p:pic>
      <p:pic>
        <p:nvPicPr>
          <p:cNvPr id="3" name="Picture 2" descr="Farrell Head Sho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65244" y="2736576"/>
            <a:ext cx="5638800" cy="380721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32888"/>
            <a:ext cx="8229600" cy="432511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000"/>
              </a:spcAft>
              <a:defRPr/>
            </a:pPr>
            <a:r>
              <a:rPr lang="en-US" sz="2400" dirty="0" smtClean="0"/>
              <a:t>Joe Minton - Graduate of Hampshire College</a:t>
            </a:r>
          </a:p>
          <a:p>
            <a:pPr>
              <a:spcBef>
                <a:spcPts val="0"/>
              </a:spcBef>
              <a:spcAft>
                <a:spcPts val="2000"/>
              </a:spcAft>
              <a:defRPr/>
            </a:pPr>
            <a:r>
              <a:rPr lang="en-US" sz="2400" dirty="0" smtClean="0"/>
              <a:t>Offices in San Francisco, Hong Kong, Osaka, Manchester, Eindhoven &amp; Boston</a:t>
            </a:r>
          </a:p>
          <a:p>
            <a:pPr>
              <a:spcBef>
                <a:spcPts val="0"/>
              </a:spcBef>
              <a:spcAft>
                <a:spcPts val="2000"/>
              </a:spcAft>
              <a:defRPr/>
            </a:pPr>
            <a:r>
              <a:rPr lang="en-US" sz="2400" dirty="0" smtClean="0"/>
              <a:t>World-Wide HQ in Northampton</a:t>
            </a:r>
            <a:endParaRPr lang="en-US" sz="2400" dirty="0"/>
          </a:p>
        </p:txBody>
      </p:sp>
      <p:pic>
        <p:nvPicPr>
          <p:cNvPr id="4" name="Content Placeholder 3" descr="DDM Logo - TM.png"/>
          <p:cNvPicPr>
            <a:picLocks noChangeAspect="1"/>
          </p:cNvPicPr>
          <p:nvPr/>
        </p:nvPicPr>
        <p:blipFill>
          <a:blip r:embed="rId2" cstate="print"/>
          <a:srcRect t="27083" b="25000"/>
          <a:stretch>
            <a:fillRect/>
          </a:stretch>
        </p:blipFill>
        <p:spPr>
          <a:xfrm>
            <a:off x="533400" y="609600"/>
            <a:ext cx="7315215" cy="17526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066800"/>
          </a:xfrm>
        </p:spPr>
        <p:txBody>
          <a:bodyPr/>
          <a:lstStyle/>
          <a:p>
            <a:pPr algn="ctr"/>
            <a:r>
              <a:rPr lang="en-US" dirty="0" smtClean="0"/>
              <a:t>Scott Prior</a:t>
            </a:r>
            <a:endParaRPr lang="en-US" dirty="0"/>
          </a:p>
        </p:txBody>
      </p:sp>
      <p:pic>
        <p:nvPicPr>
          <p:cNvPr id="4" name="Content Placeholder 3" descr="Scott Prior - Painting (Nanny &amp; Rose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5312" y="1828800"/>
            <a:ext cx="3785449" cy="4324350"/>
          </a:xfrm>
          <a:ln>
            <a:noFill/>
          </a:ln>
        </p:spPr>
      </p:pic>
      <p:pic>
        <p:nvPicPr>
          <p:cNvPr id="5" name="Picture 4" descr="Scott Prior - 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3912" y="1828800"/>
            <a:ext cx="3200400" cy="433993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762000"/>
            <a:ext cx="444068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1447800"/>
            <a:ext cx="376154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3581400"/>
            <a:ext cx="307512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1409</TotalTime>
  <Words>105</Words>
  <Application>Microsoft Office PowerPoint</Application>
  <PresentationFormat>On-screen Show (4:3)</PresentationFormat>
  <Paragraphs>18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Urban</vt:lpstr>
      <vt:lpstr>Success in the Valley and Beyond</vt:lpstr>
      <vt:lpstr>It can be done.</vt:lpstr>
      <vt:lpstr>Kevin Eastman &amp; Peter Laird</vt:lpstr>
      <vt:lpstr>Slide 4</vt:lpstr>
      <vt:lpstr>Slide 5</vt:lpstr>
      <vt:lpstr>Slide 6</vt:lpstr>
      <vt:lpstr>Slide 7</vt:lpstr>
      <vt:lpstr>Scott Prior</vt:lpstr>
      <vt:lpstr>Slide 9</vt:lpstr>
      <vt:lpstr>          Jonathan Harr</vt:lpstr>
      <vt:lpstr>Slide 11</vt:lpstr>
      <vt:lpstr>Slide 12</vt:lpstr>
      <vt:lpstr>Slide 13</vt:lpstr>
      <vt:lpstr>Slide 14</vt:lpstr>
      <vt:lpstr>Common threads.</vt:lpstr>
      <vt:lpstr>Focus on the creative.</vt:lpstr>
      <vt:lpstr>Be prepared to travel.</vt:lpstr>
      <vt:lpstr>You can get in to see anyone; once. Be prepared not to waste that chance. Work on your pitch.</vt:lpstr>
      <vt:lpstr>Don’t make long-term commitments too quickly.</vt:lpstr>
      <vt:lpstr>Dream.  BIG.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 in the Valley and Beyond</dc:title>
  <dc:creator>jenny</dc:creator>
  <cp:lastModifiedBy>jenny</cp:lastModifiedBy>
  <cp:revision>47</cp:revision>
  <dcterms:created xsi:type="dcterms:W3CDTF">2015-05-11T20:34:58Z</dcterms:created>
  <dcterms:modified xsi:type="dcterms:W3CDTF">2015-05-15T13:04:22Z</dcterms:modified>
</cp:coreProperties>
</file>