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3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4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5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2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9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0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4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5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203E4-214E-4C66-9B88-3BE0292F6C90}" type="datetimeFigureOut">
              <a:rPr lang="en-US" smtClean="0"/>
              <a:t>5/31/2015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9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google.com/url?sa=i&amp;rct=j&amp;q=&amp;esrc=s&amp;frm=1&amp;source=images&amp;cd=&amp;cad=rja&amp;uact=8&amp;ved=0CAcQjRw&amp;url=https://play.google.com/store/apps/details?id%3Dcom.twitter.android&amp;ei=0CBRVayABo2TsQTrrICABA&amp;bvm=bv.92885102,d.cWc&amp;psig=AFQjCNE8oFOa6RsSGG7Etr5xME8nNyB7pA&amp;ust=143146655742056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52400" y="762000"/>
            <a:ext cx="9448800" cy="457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6200" y="990600"/>
            <a:ext cx="9220200" cy="4074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5410200"/>
            <a:ext cx="5715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165"/>
                </a:solidFill>
              </a:rPr>
              <a:t>Summit coordinated by members of the </a:t>
            </a:r>
          </a:p>
          <a:p>
            <a:r>
              <a:rPr lang="en-US" sz="2400" dirty="0" smtClean="0">
                <a:solidFill>
                  <a:srgbClr val="FFC165"/>
                </a:solidFill>
              </a:rPr>
              <a:t>Fostering Arts &amp; Culture Project and the Pioneer Valley Creative Economy Network</a:t>
            </a:r>
            <a:endParaRPr lang="en-US" sz="2400" dirty="0">
              <a:solidFill>
                <a:srgbClr val="FFC1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340439"/>
      </p:ext>
    </p:extLst>
  </p:cSld>
  <p:clrMapOvr>
    <a:masterClrMapping/>
  </p:clrMapOvr>
  <p:transition advClick="0" advTm="3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Today’s Program 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9:15 am     Welcome and Keynote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11:00 am   Morning Panels: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sz="2600" b="1" dirty="0" smtClean="0">
                <a:solidFill>
                  <a:srgbClr val="FFC165"/>
                </a:solidFill>
              </a:rPr>
              <a:t>Visibility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b="1" dirty="0" smtClean="0">
                <a:solidFill>
                  <a:srgbClr val="FFC165"/>
                </a:solidFill>
              </a:rPr>
              <a:t>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(Dining Commons)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sz="2600" b="1" dirty="0" smtClean="0">
                <a:solidFill>
                  <a:srgbClr val="FFC165"/>
                </a:solidFill>
              </a:rPr>
              <a:t>Talent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b="1" dirty="0" smtClean="0">
                <a:solidFill>
                  <a:srgbClr val="FFC165"/>
                </a:solidFill>
              </a:rPr>
              <a:t>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</a:t>
            </a:r>
            <a:r>
              <a:rPr lang="en-US" sz="2600" i="1" dirty="0" err="1" smtClean="0">
                <a:solidFill>
                  <a:srgbClr val="FFC165"/>
                </a:solidFill>
              </a:rPr>
              <a:t>Stinchfield</a:t>
            </a:r>
            <a:r>
              <a:rPr lang="en-US" sz="2600" i="1" dirty="0" smtClean="0">
                <a:solidFill>
                  <a:srgbClr val="FFC165"/>
                </a:solidFill>
              </a:rPr>
              <a:t> Lecture </a:t>
            </a:r>
            <a:r>
              <a:rPr lang="en-US" sz="2600" i="1" dirty="0" smtClean="0">
                <a:solidFill>
                  <a:srgbClr val="FFBF61"/>
                </a:solidFill>
              </a:rPr>
              <a:t>Hall)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12:30 pm   Lunch and Networking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2:00 pm     Afternoon Panels: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 </a:t>
            </a: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     </a:t>
            </a:r>
            <a:r>
              <a:rPr lang="en-US" sz="2600" b="1" dirty="0" smtClean="0">
                <a:solidFill>
                  <a:srgbClr val="FFC165"/>
                </a:solidFill>
              </a:rPr>
              <a:t>Business Development/Access to Capital Panel</a:t>
            </a:r>
            <a:r>
              <a:rPr lang="en-US" sz="2600" dirty="0" smtClean="0">
                <a:solidFill>
                  <a:srgbClr val="FFC165"/>
                </a:solidFill>
              </a:rPr>
              <a:t> 		       </a:t>
            </a:r>
            <a:r>
              <a:rPr lang="en-US" sz="2600" i="1" dirty="0" smtClean="0">
                <a:solidFill>
                  <a:srgbClr val="FFC165"/>
                </a:solidFill>
              </a:rPr>
              <a:t>(Dining Commons)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rgbClr val="FFC165"/>
                </a:solidFill>
              </a:rPr>
              <a:t>	 </a:t>
            </a:r>
            <a:r>
              <a:rPr lang="en-US" sz="2600" dirty="0" smtClean="0">
                <a:solidFill>
                  <a:srgbClr val="FFC165"/>
                </a:solidFill>
              </a:rPr>
              <a:t>      </a:t>
            </a:r>
            <a:r>
              <a:rPr lang="en-US" sz="2600" b="1" dirty="0" smtClean="0">
                <a:solidFill>
                  <a:srgbClr val="FFC165"/>
                </a:solidFill>
              </a:rPr>
              <a:t>Space 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</a:t>
            </a:r>
            <a:r>
              <a:rPr lang="en-US" sz="2600" i="1" dirty="0" err="1" smtClean="0">
                <a:solidFill>
                  <a:srgbClr val="FFC165"/>
                </a:solidFill>
              </a:rPr>
              <a:t>Stinchfield</a:t>
            </a:r>
            <a:r>
              <a:rPr lang="en-US" sz="2600" i="1" dirty="0" smtClean="0">
                <a:solidFill>
                  <a:srgbClr val="FFC165"/>
                </a:solidFill>
              </a:rPr>
              <a:t> Lecture Hall)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3:45 pm    Closing Session and Networking </a:t>
            </a:r>
            <a:endParaRPr lang="en-US" sz="26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17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Thank you to our Sponsors!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\\FRCOG1\Users\JAtwood\My Documents\Atwood_Current_Projects\Econ_Dev\Arts &amp; Creative Economy\Creative Econ Summit 5\sponsor logos\FACP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03135"/>
            <a:ext cx="1600200" cy="233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FRCOG1\Users\JAtwood\My Documents\Atwood_Current_Projects\Econ_Dev\Arts &amp; Creative Economy\Creative Econ Summit 5\sponsor logos\CEN-logo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198"/>
            <a:ext cx="2286000" cy="179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\FRCOG1\Users\JAtwood\My Documents\Atwood_Current_Projects\Econ_Dev\Arts &amp; Creative Economy\Creative Econ Summit 5\sponsor logos\EDC - Cop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0"/>
            <a:ext cx="1885950" cy="158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\\FRCOG1\Users\JAtwood\My Documents\Atwood_Current_Projects\Econ_Dev\Arts &amp; Creative Economy\Creative Econ Summit 5\sponsor logos\220px-Greenfield_Community_College_logo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483" y="4945238"/>
            <a:ext cx="1754717" cy="175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\\FRCOG1\Users\JAtwood\My Documents\Atwood_Current_Projects\Econ_Dev\Arts &amp; Creative Economy\Creative Econ Summit 5\sponsor logos\MassLive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842" y="1818850"/>
            <a:ext cx="2209800" cy="130261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55" name="Picture 7" descr="\\FRCOG1\Users\JAtwood\My Documents\Atwood_Current_Projects\Econ_Dev\Arts &amp; Creative Economy\Creative Econ Summit 5\sponsor logos\CreativeGroun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859" y="3545417"/>
            <a:ext cx="25717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\\FRCOG1\Users\JAtwood\My Documents\Atwood_Current_Projects\Econ_Dev\Arts &amp; Creative Economy\Creative Econ Summit 5\sponsor logos\wlm-art-deco+text-copy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798" y="3488763"/>
            <a:ext cx="2647950" cy="126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\\FRCOG1\Users\JAtwood\My Documents\Atwood_Current_Projects\Econ_Dev\Arts &amp; Creative Economy\Creative Econ Summit 5\sponsor logos\chilton-built-logo-PMS330U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47800"/>
            <a:ext cx="1466850" cy="1524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58" name="Picture 10" descr="\\FRCOG1\Users\JAtwood\My Documents\Atwood_Current_Projects\Econ_Dev\Arts &amp; Creative Economy\Creative Econ Summit 5\sponsor logos\pierceBros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609" y="4906862"/>
            <a:ext cx="3017766" cy="130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03" y="5822596"/>
            <a:ext cx="2670175" cy="6341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3152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Join the Conversation!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1913932"/>
            <a:ext cx="6629400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4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4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https://lh3.ggpht.com/lSLM0xhCA1RZOwaQcjhlwmsvaIQYaP3c5qbDKCgLALhydrgExnaSKZdGa8S3YtRuVA=w3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181600"/>
            <a:ext cx="1286933" cy="128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Image result for facebook imag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facebook image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51" y="5257798"/>
            <a:ext cx="1136650" cy="1136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3000" y="2895600"/>
            <a:ext cx="6629400" cy="144655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www.facebook.com/</a:t>
            </a:r>
          </a:p>
          <a:p>
            <a:pPr algn="ctr"/>
            <a:r>
              <a:rPr lang="en-US" sz="4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CreativeEconomySummit</a:t>
            </a:r>
            <a:endParaRPr lang="en-US" sz="4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3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Image result for facebook imag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facebook image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8288" y="2225933"/>
            <a:ext cx="7991288" cy="421653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i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CreativeGround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is a real-time online community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that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reflects the rich range of creative people and places at work in the six New England states.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This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free online directory includes profiles for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cultural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nonprofits like libraries and theaters</a:t>
            </a:r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</a:t>
            </a: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 businesses like recording studios and design agencies, and artists of all disciplines such as performing arts, visual arts, and crafts</a:t>
            </a:r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  <a:p>
            <a:pPr algn="ctr"/>
            <a:endParaRPr lang="en-US" sz="12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www.CreativeGround.org</a:t>
            </a:r>
            <a:endParaRPr lang="en-US" sz="2800" b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9" name="Picture 7" descr="\\FRCOG1\Users\JAtwood\My Documents\Atwood_Current_Projects\Econ_Dev\Arts &amp; Creative Economy\Creative Econ Summit 5\sponsor logos\Creative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2474"/>
            <a:ext cx="3135219" cy="14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119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Today’s Program </vt:lpstr>
      <vt:lpstr>Thank you to our Sponsors!</vt:lpstr>
      <vt:lpstr>Join the Conversation!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Atwood</dc:creator>
  <cp:lastModifiedBy>richr</cp:lastModifiedBy>
  <cp:revision>16</cp:revision>
  <dcterms:created xsi:type="dcterms:W3CDTF">2015-05-11T21:11:38Z</dcterms:created>
  <dcterms:modified xsi:type="dcterms:W3CDTF">2015-05-31T16:28:23Z</dcterms:modified>
</cp:coreProperties>
</file>