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Kamil Peters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Metal Sculpture 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Residential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87149"/>
            <a:ext cx="7886700" cy="3228289"/>
          </a:xfrm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Commission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0" y="1897563"/>
            <a:ext cx="3886200" cy="42074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897564"/>
            <a:ext cx="3886200" cy="4207459"/>
          </a:xfr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Commercial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913109"/>
            <a:ext cx="3886200" cy="37634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913109"/>
            <a:ext cx="4514850" cy="3763441"/>
          </a:xfrm>
        </p:spPr>
      </p:pic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OfficeLight_4x3</Template>
  <TotalTime>15</TotalTime>
  <Application>Microsoft Macintosh PowerPoint</Application>
  <PresentationFormat>On-screen Show (4:3)</PresentationFormat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Kamil Peters </vt:lpstr>
      <vt:lpstr>                     Residential </vt:lpstr>
      <vt:lpstr>                     Commission </vt:lpstr>
      <vt:lpstr>                   Commercial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 Thompson</dc:creator>
  <cp:lastModifiedBy>Noni Thompson</cp:lastModifiedBy>
  <cp:revision>12</cp:revision>
  <dcterms:created xsi:type="dcterms:W3CDTF">2015-05-14T19:56:00Z</dcterms:created>
  <dcterms:modified xsi:type="dcterms:W3CDTF">2015-05-14T20:11:12Z</dcterms:modified>
</cp:coreProperties>
</file>