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8" r:id="rId3"/>
    <p:sldId id="266" r:id="rId4"/>
    <p:sldId id="267" r:id="rId5"/>
    <p:sldId id="268" r:id="rId6"/>
    <p:sldId id="271" r:id="rId7"/>
    <p:sldId id="272" r:id="rId8"/>
    <p:sldId id="273" r:id="rId9"/>
    <p:sldId id="275" r:id="rId10"/>
    <p:sldId id="277" r:id="rId11"/>
    <p:sldId id="280" r:id="rId12"/>
    <p:sldId id="259" r:id="rId13"/>
    <p:sldId id="285" r:id="rId14"/>
    <p:sldId id="287" r:id="rId15"/>
    <p:sldId id="288" r:id="rId16"/>
    <p:sldId id="289" r:id="rId17"/>
    <p:sldId id="283" r:id="rId18"/>
    <p:sldId id="292" r:id="rId19"/>
    <p:sldId id="290" r:id="rId20"/>
    <p:sldId id="291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2A47D538-FAE7-4274-8281-A371E7609F74}">
          <p14:sldIdLst>
            <p14:sldId id="256"/>
            <p14:sldId id="258"/>
            <p14:sldId id="266"/>
            <p14:sldId id="267"/>
            <p14:sldId id="268"/>
            <p14:sldId id="271"/>
            <p14:sldId id="272"/>
            <p14:sldId id="273"/>
            <p14:sldId id="275"/>
            <p14:sldId id="277"/>
            <p14:sldId id="280"/>
            <p14:sldId id="259"/>
            <p14:sldId id="285"/>
            <p14:sldId id="287"/>
            <p14:sldId id="288"/>
            <p14:sldId id="289"/>
            <p14:sldId id="283"/>
            <p14:sldId id="292"/>
            <p14:sldId id="290"/>
            <p14:sldId id="29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A4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B1C897-8C33-4CA6-AE39-7403B8E5DA87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</dgm:pt>
    <dgm:pt modelId="{8A82CE03-EE18-4E86-88CE-01D979D0D853}">
      <dgm:prSet phldrT="[Text]" custT="1"/>
      <dgm:spPr/>
      <dgm:t>
        <a:bodyPr/>
        <a:lstStyle/>
        <a:p>
          <a:r>
            <a:rPr lang="en-US" sz="1200" dirty="0" smtClean="0"/>
            <a:t>Industry</a:t>
          </a:r>
          <a:endParaRPr lang="en-US" sz="1200" dirty="0"/>
        </a:p>
      </dgm:t>
    </dgm:pt>
    <dgm:pt modelId="{E9581EF2-79D5-4B8A-BF7B-3C87AD6A85C9}" type="parTrans" cxnId="{F0536A9A-2AF9-46F4-9BD0-4732E902E3D2}">
      <dgm:prSet/>
      <dgm:spPr/>
      <dgm:t>
        <a:bodyPr/>
        <a:lstStyle/>
        <a:p>
          <a:endParaRPr lang="en-US"/>
        </a:p>
      </dgm:t>
    </dgm:pt>
    <dgm:pt modelId="{E532D95D-8A75-4A33-B540-53EC8CF4A5FC}" type="sibTrans" cxnId="{F0536A9A-2AF9-46F4-9BD0-4732E902E3D2}">
      <dgm:prSet/>
      <dgm:spPr/>
      <dgm:t>
        <a:bodyPr/>
        <a:lstStyle/>
        <a:p>
          <a:endParaRPr lang="en-US"/>
        </a:p>
      </dgm:t>
    </dgm:pt>
    <dgm:pt modelId="{6C69C452-282F-4EAE-8CA0-937D7D513BA6}">
      <dgm:prSet phldrT="[Text]" custT="1"/>
      <dgm:spPr/>
      <dgm:t>
        <a:bodyPr/>
        <a:lstStyle/>
        <a:p>
          <a:r>
            <a:rPr lang="en-US" sz="1200" dirty="0" smtClean="0"/>
            <a:t>Academia</a:t>
          </a:r>
          <a:endParaRPr lang="en-US" sz="1200" dirty="0"/>
        </a:p>
      </dgm:t>
    </dgm:pt>
    <dgm:pt modelId="{7B21B099-BC33-4018-91C3-393B623D2E9E}" type="parTrans" cxnId="{276F0DDD-EBEB-42AC-B20B-EB6966A27CC4}">
      <dgm:prSet/>
      <dgm:spPr/>
      <dgm:t>
        <a:bodyPr/>
        <a:lstStyle/>
        <a:p>
          <a:endParaRPr lang="en-US"/>
        </a:p>
      </dgm:t>
    </dgm:pt>
    <dgm:pt modelId="{51A03D18-0C1D-4FDB-90F8-BBCB5A987255}" type="sibTrans" cxnId="{276F0DDD-EBEB-42AC-B20B-EB6966A27CC4}">
      <dgm:prSet/>
      <dgm:spPr/>
      <dgm:t>
        <a:bodyPr/>
        <a:lstStyle/>
        <a:p>
          <a:endParaRPr lang="en-US"/>
        </a:p>
      </dgm:t>
    </dgm:pt>
    <dgm:pt modelId="{168AA693-9674-4D83-80E4-596667181596}">
      <dgm:prSet phldrT="[Text]" custT="1"/>
      <dgm:spPr/>
      <dgm:t>
        <a:bodyPr/>
        <a:lstStyle/>
        <a:p>
          <a:r>
            <a:rPr lang="en-US" sz="1200" dirty="0" smtClean="0"/>
            <a:t>Government</a:t>
          </a:r>
          <a:endParaRPr lang="en-US" sz="1200" dirty="0"/>
        </a:p>
      </dgm:t>
    </dgm:pt>
    <dgm:pt modelId="{476B3A3E-B56A-4653-A302-393853F1B1F5}" type="parTrans" cxnId="{D9121C57-BD67-415D-AA67-14B9F512D45C}">
      <dgm:prSet/>
      <dgm:spPr/>
      <dgm:t>
        <a:bodyPr/>
        <a:lstStyle/>
        <a:p>
          <a:endParaRPr lang="en-US"/>
        </a:p>
      </dgm:t>
    </dgm:pt>
    <dgm:pt modelId="{FD08D16F-E10C-4AC7-B3E7-48179E86F8AE}" type="sibTrans" cxnId="{D9121C57-BD67-415D-AA67-14B9F512D45C}">
      <dgm:prSet/>
      <dgm:spPr/>
      <dgm:t>
        <a:bodyPr/>
        <a:lstStyle/>
        <a:p>
          <a:endParaRPr lang="en-US"/>
        </a:p>
      </dgm:t>
    </dgm:pt>
    <dgm:pt modelId="{71486114-88FB-4264-9E06-E8A372B992CA}" type="pres">
      <dgm:prSet presAssocID="{B0B1C897-8C33-4CA6-AE39-7403B8E5DA87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4056B4F-8511-43BA-85F2-6941D1CFF44C}" type="pres">
      <dgm:prSet presAssocID="{8A82CE03-EE18-4E86-88CE-01D979D0D853}" presName="gear1" presStyleLbl="node1" presStyleIdx="0" presStyleCnt="3" custLinFactNeighborX="1818" custLinFactNeighborY="-545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92A1E7-C3B7-46E7-ADCA-604DD848F014}" type="pres">
      <dgm:prSet presAssocID="{8A82CE03-EE18-4E86-88CE-01D979D0D853}" presName="gear1srcNode" presStyleLbl="node1" presStyleIdx="0" presStyleCnt="3"/>
      <dgm:spPr/>
      <dgm:t>
        <a:bodyPr/>
        <a:lstStyle/>
        <a:p>
          <a:endParaRPr lang="en-US"/>
        </a:p>
      </dgm:t>
    </dgm:pt>
    <dgm:pt modelId="{957A982B-1C8F-4F03-852F-DF335DA3CAE0}" type="pres">
      <dgm:prSet presAssocID="{8A82CE03-EE18-4E86-88CE-01D979D0D853}" presName="gear1dstNode" presStyleLbl="node1" presStyleIdx="0" presStyleCnt="3"/>
      <dgm:spPr/>
      <dgm:t>
        <a:bodyPr/>
        <a:lstStyle/>
        <a:p>
          <a:endParaRPr lang="en-US"/>
        </a:p>
      </dgm:t>
    </dgm:pt>
    <dgm:pt modelId="{CEBD2C77-04AD-4643-9D17-DCD480329C5A}" type="pres">
      <dgm:prSet presAssocID="{6C69C452-282F-4EAE-8CA0-937D7D513BA6}" presName="gear2" presStyleLbl="node1" presStyleIdx="1" presStyleCnt="3" custLinFactNeighborX="7500" custLinFactNeighborY="-5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D2702C-B256-46E4-BE56-23C60D1FB412}" type="pres">
      <dgm:prSet presAssocID="{6C69C452-282F-4EAE-8CA0-937D7D513BA6}" presName="gear2srcNode" presStyleLbl="node1" presStyleIdx="1" presStyleCnt="3"/>
      <dgm:spPr/>
      <dgm:t>
        <a:bodyPr/>
        <a:lstStyle/>
        <a:p>
          <a:endParaRPr lang="en-US"/>
        </a:p>
      </dgm:t>
    </dgm:pt>
    <dgm:pt modelId="{2401CEBA-FE29-4B43-8806-B4EE4727926C}" type="pres">
      <dgm:prSet presAssocID="{6C69C452-282F-4EAE-8CA0-937D7D513BA6}" presName="gear2dstNode" presStyleLbl="node1" presStyleIdx="1" presStyleCnt="3"/>
      <dgm:spPr/>
      <dgm:t>
        <a:bodyPr/>
        <a:lstStyle/>
        <a:p>
          <a:endParaRPr lang="en-US"/>
        </a:p>
      </dgm:t>
    </dgm:pt>
    <dgm:pt modelId="{B7D48B49-F83F-4B31-A9AA-50708A7676E5}" type="pres">
      <dgm:prSet presAssocID="{168AA693-9674-4D83-80E4-596667181596}" presName="gear3" presStyleLbl="node1" presStyleIdx="2" presStyleCnt="3" custLinFactNeighborX="6250" custLinFactNeighborY="-4167"/>
      <dgm:spPr/>
      <dgm:t>
        <a:bodyPr/>
        <a:lstStyle/>
        <a:p>
          <a:endParaRPr lang="en-US"/>
        </a:p>
      </dgm:t>
    </dgm:pt>
    <dgm:pt modelId="{6223B951-4D78-4561-BAB2-D975CAFB5261}" type="pres">
      <dgm:prSet presAssocID="{168AA693-9674-4D83-80E4-59666718159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16BB0F-1583-430E-B7DB-A7FAB9923C8F}" type="pres">
      <dgm:prSet presAssocID="{168AA693-9674-4D83-80E4-596667181596}" presName="gear3srcNode" presStyleLbl="node1" presStyleIdx="2" presStyleCnt="3"/>
      <dgm:spPr/>
      <dgm:t>
        <a:bodyPr/>
        <a:lstStyle/>
        <a:p>
          <a:endParaRPr lang="en-US"/>
        </a:p>
      </dgm:t>
    </dgm:pt>
    <dgm:pt modelId="{441FC23B-4A1A-4DED-8EC0-7CD4D529A05C}" type="pres">
      <dgm:prSet presAssocID="{168AA693-9674-4D83-80E4-596667181596}" presName="gear3dstNode" presStyleLbl="node1" presStyleIdx="2" presStyleCnt="3"/>
      <dgm:spPr/>
      <dgm:t>
        <a:bodyPr/>
        <a:lstStyle/>
        <a:p>
          <a:endParaRPr lang="en-US"/>
        </a:p>
      </dgm:t>
    </dgm:pt>
    <dgm:pt modelId="{AD75E9FA-AAC8-48E4-9055-1CEAA6BD20A7}" type="pres">
      <dgm:prSet presAssocID="{E532D95D-8A75-4A33-B540-53EC8CF4A5FC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37C1AEFD-BC46-4F76-8FB9-AEE96CD86268}" type="pres">
      <dgm:prSet presAssocID="{51A03D18-0C1D-4FDB-90F8-BBCB5A987255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238201B8-2F3F-45B7-954B-D4D02E0CD855}" type="pres">
      <dgm:prSet presAssocID="{FD08D16F-E10C-4AC7-B3E7-48179E86F8AE}" presName="connector3" presStyleLbl="sibTrans2D1" presStyleIdx="2" presStyleCnt="3" custLinFactNeighborX="6639" custLinFactNeighborY="249"/>
      <dgm:spPr/>
      <dgm:t>
        <a:bodyPr/>
        <a:lstStyle/>
        <a:p>
          <a:endParaRPr lang="en-US"/>
        </a:p>
      </dgm:t>
    </dgm:pt>
  </dgm:ptLst>
  <dgm:cxnLst>
    <dgm:cxn modelId="{D9121C57-BD67-415D-AA67-14B9F512D45C}" srcId="{B0B1C897-8C33-4CA6-AE39-7403B8E5DA87}" destId="{168AA693-9674-4D83-80E4-596667181596}" srcOrd="2" destOrd="0" parTransId="{476B3A3E-B56A-4653-A302-393853F1B1F5}" sibTransId="{FD08D16F-E10C-4AC7-B3E7-48179E86F8AE}"/>
    <dgm:cxn modelId="{FEC6817C-A8D1-4E39-968A-C7634497CD29}" type="presOf" srcId="{E532D95D-8A75-4A33-B540-53EC8CF4A5FC}" destId="{AD75E9FA-AAC8-48E4-9055-1CEAA6BD20A7}" srcOrd="0" destOrd="0" presId="urn:microsoft.com/office/officeart/2005/8/layout/gear1"/>
    <dgm:cxn modelId="{C7C02C93-9DBF-4AB1-BE82-FA60D930D3D2}" type="presOf" srcId="{168AA693-9674-4D83-80E4-596667181596}" destId="{8F16BB0F-1583-430E-B7DB-A7FAB9923C8F}" srcOrd="2" destOrd="0" presId="urn:microsoft.com/office/officeart/2005/8/layout/gear1"/>
    <dgm:cxn modelId="{E2AC4198-E7FE-49EA-840A-F4B769C903AB}" type="presOf" srcId="{51A03D18-0C1D-4FDB-90F8-BBCB5A987255}" destId="{37C1AEFD-BC46-4F76-8FB9-AEE96CD86268}" srcOrd="0" destOrd="0" presId="urn:microsoft.com/office/officeart/2005/8/layout/gear1"/>
    <dgm:cxn modelId="{E864F64E-42A3-45F9-8EC5-65C972904DC5}" type="presOf" srcId="{168AA693-9674-4D83-80E4-596667181596}" destId="{441FC23B-4A1A-4DED-8EC0-7CD4D529A05C}" srcOrd="3" destOrd="0" presId="urn:microsoft.com/office/officeart/2005/8/layout/gear1"/>
    <dgm:cxn modelId="{276F0DDD-EBEB-42AC-B20B-EB6966A27CC4}" srcId="{B0B1C897-8C33-4CA6-AE39-7403B8E5DA87}" destId="{6C69C452-282F-4EAE-8CA0-937D7D513BA6}" srcOrd="1" destOrd="0" parTransId="{7B21B099-BC33-4018-91C3-393B623D2E9E}" sibTransId="{51A03D18-0C1D-4FDB-90F8-BBCB5A987255}"/>
    <dgm:cxn modelId="{8DF1D2DF-50B9-4980-9278-139AAA014DB8}" type="presOf" srcId="{B0B1C897-8C33-4CA6-AE39-7403B8E5DA87}" destId="{71486114-88FB-4264-9E06-E8A372B992CA}" srcOrd="0" destOrd="0" presId="urn:microsoft.com/office/officeart/2005/8/layout/gear1"/>
    <dgm:cxn modelId="{F0536A9A-2AF9-46F4-9BD0-4732E902E3D2}" srcId="{B0B1C897-8C33-4CA6-AE39-7403B8E5DA87}" destId="{8A82CE03-EE18-4E86-88CE-01D979D0D853}" srcOrd="0" destOrd="0" parTransId="{E9581EF2-79D5-4B8A-BF7B-3C87AD6A85C9}" sibTransId="{E532D95D-8A75-4A33-B540-53EC8CF4A5FC}"/>
    <dgm:cxn modelId="{EFFBA5C4-6DA2-4AC5-9290-66A9F812553C}" type="presOf" srcId="{8A82CE03-EE18-4E86-88CE-01D979D0D853}" destId="{A4056B4F-8511-43BA-85F2-6941D1CFF44C}" srcOrd="0" destOrd="0" presId="urn:microsoft.com/office/officeart/2005/8/layout/gear1"/>
    <dgm:cxn modelId="{EFCE5124-019D-4E0A-AA95-A2F5E8E3421D}" type="presOf" srcId="{168AA693-9674-4D83-80E4-596667181596}" destId="{B7D48B49-F83F-4B31-A9AA-50708A7676E5}" srcOrd="0" destOrd="0" presId="urn:microsoft.com/office/officeart/2005/8/layout/gear1"/>
    <dgm:cxn modelId="{EA0FA0E6-A40F-4F24-96D2-8C79E6EA2A20}" type="presOf" srcId="{6C69C452-282F-4EAE-8CA0-937D7D513BA6}" destId="{2401CEBA-FE29-4B43-8806-B4EE4727926C}" srcOrd="2" destOrd="0" presId="urn:microsoft.com/office/officeart/2005/8/layout/gear1"/>
    <dgm:cxn modelId="{FC18AABA-0916-4EFD-8B63-CA96D65DF0EE}" type="presOf" srcId="{6C69C452-282F-4EAE-8CA0-937D7D513BA6}" destId="{48D2702C-B256-46E4-BE56-23C60D1FB412}" srcOrd="1" destOrd="0" presId="urn:microsoft.com/office/officeart/2005/8/layout/gear1"/>
    <dgm:cxn modelId="{A78785EC-5C49-4F9A-BABE-10AFE2655FE7}" type="presOf" srcId="{168AA693-9674-4D83-80E4-596667181596}" destId="{6223B951-4D78-4561-BAB2-D975CAFB5261}" srcOrd="1" destOrd="0" presId="urn:microsoft.com/office/officeart/2005/8/layout/gear1"/>
    <dgm:cxn modelId="{0CF53473-B70C-4365-9516-BDC1C6135265}" type="presOf" srcId="{6C69C452-282F-4EAE-8CA0-937D7D513BA6}" destId="{CEBD2C77-04AD-4643-9D17-DCD480329C5A}" srcOrd="0" destOrd="0" presId="urn:microsoft.com/office/officeart/2005/8/layout/gear1"/>
    <dgm:cxn modelId="{D5A49E6E-B7D9-4845-A479-5A79320CBCB4}" type="presOf" srcId="{8A82CE03-EE18-4E86-88CE-01D979D0D853}" destId="{B792A1E7-C3B7-46E7-ADCA-604DD848F014}" srcOrd="1" destOrd="0" presId="urn:microsoft.com/office/officeart/2005/8/layout/gear1"/>
    <dgm:cxn modelId="{B0302070-3A41-491D-91B6-6EA7A73C0D77}" type="presOf" srcId="{FD08D16F-E10C-4AC7-B3E7-48179E86F8AE}" destId="{238201B8-2F3F-45B7-954B-D4D02E0CD855}" srcOrd="0" destOrd="0" presId="urn:microsoft.com/office/officeart/2005/8/layout/gear1"/>
    <dgm:cxn modelId="{A64A66F3-E865-43FC-8092-32FC7BAD9B8D}" type="presOf" srcId="{8A82CE03-EE18-4E86-88CE-01D979D0D853}" destId="{957A982B-1C8F-4F03-852F-DF335DA3CAE0}" srcOrd="2" destOrd="0" presId="urn:microsoft.com/office/officeart/2005/8/layout/gear1"/>
    <dgm:cxn modelId="{70AFE65D-FF4A-4217-B9C1-296926120B57}" type="presParOf" srcId="{71486114-88FB-4264-9E06-E8A372B992CA}" destId="{A4056B4F-8511-43BA-85F2-6941D1CFF44C}" srcOrd="0" destOrd="0" presId="urn:microsoft.com/office/officeart/2005/8/layout/gear1"/>
    <dgm:cxn modelId="{D7B0EEE0-A996-482A-876A-8DB26D19503E}" type="presParOf" srcId="{71486114-88FB-4264-9E06-E8A372B992CA}" destId="{B792A1E7-C3B7-46E7-ADCA-604DD848F014}" srcOrd="1" destOrd="0" presId="urn:microsoft.com/office/officeart/2005/8/layout/gear1"/>
    <dgm:cxn modelId="{CE6E125C-7061-4FF4-9FC7-CBB901AFA41F}" type="presParOf" srcId="{71486114-88FB-4264-9E06-E8A372B992CA}" destId="{957A982B-1C8F-4F03-852F-DF335DA3CAE0}" srcOrd="2" destOrd="0" presId="urn:microsoft.com/office/officeart/2005/8/layout/gear1"/>
    <dgm:cxn modelId="{4F1F0DD1-0BE1-46E0-80D0-3C5A38F4ABC0}" type="presParOf" srcId="{71486114-88FB-4264-9E06-E8A372B992CA}" destId="{CEBD2C77-04AD-4643-9D17-DCD480329C5A}" srcOrd="3" destOrd="0" presId="urn:microsoft.com/office/officeart/2005/8/layout/gear1"/>
    <dgm:cxn modelId="{E464A75D-36C8-400A-93C8-ADF774A6BF76}" type="presParOf" srcId="{71486114-88FB-4264-9E06-E8A372B992CA}" destId="{48D2702C-B256-46E4-BE56-23C60D1FB412}" srcOrd="4" destOrd="0" presId="urn:microsoft.com/office/officeart/2005/8/layout/gear1"/>
    <dgm:cxn modelId="{73281C1F-E647-4207-B473-82049B018CD3}" type="presParOf" srcId="{71486114-88FB-4264-9E06-E8A372B992CA}" destId="{2401CEBA-FE29-4B43-8806-B4EE4727926C}" srcOrd="5" destOrd="0" presId="urn:microsoft.com/office/officeart/2005/8/layout/gear1"/>
    <dgm:cxn modelId="{C82B62A9-D3F0-40BC-B9CC-077B849786F1}" type="presParOf" srcId="{71486114-88FB-4264-9E06-E8A372B992CA}" destId="{B7D48B49-F83F-4B31-A9AA-50708A7676E5}" srcOrd="6" destOrd="0" presId="urn:microsoft.com/office/officeart/2005/8/layout/gear1"/>
    <dgm:cxn modelId="{949529E8-13D5-49AA-B87A-11BF36EBD848}" type="presParOf" srcId="{71486114-88FB-4264-9E06-E8A372B992CA}" destId="{6223B951-4D78-4561-BAB2-D975CAFB5261}" srcOrd="7" destOrd="0" presId="urn:microsoft.com/office/officeart/2005/8/layout/gear1"/>
    <dgm:cxn modelId="{F13EDEDE-CA33-492C-93D4-9E2078C77CB8}" type="presParOf" srcId="{71486114-88FB-4264-9E06-E8A372B992CA}" destId="{8F16BB0F-1583-430E-B7DB-A7FAB9923C8F}" srcOrd="8" destOrd="0" presId="urn:microsoft.com/office/officeart/2005/8/layout/gear1"/>
    <dgm:cxn modelId="{FAC51A5D-D503-4637-9A3D-9E26C166FCAB}" type="presParOf" srcId="{71486114-88FB-4264-9E06-E8A372B992CA}" destId="{441FC23B-4A1A-4DED-8EC0-7CD4D529A05C}" srcOrd="9" destOrd="0" presId="urn:microsoft.com/office/officeart/2005/8/layout/gear1"/>
    <dgm:cxn modelId="{7527E72D-EE05-4FA0-8370-6DFF098DFA2D}" type="presParOf" srcId="{71486114-88FB-4264-9E06-E8A372B992CA}" destId="{AD75E9FA-AAC8-48E4-9055-1CEAA6BD20A7}" srcOrd="10" destOrd="0" presId="urn:microsoft.com/office/officeart/2005/8/layout/gear1"/>
    <dgm:cxn modelId="{8CA08A30-4EAD-47D4-BB22-A39B2E40604C}" type="presParOf" srcId="{71486114-88FB-4264-9E06-E8A372B992CA}" destId="{37C1AEFD-BC46-4F76-8FB9-AEE96CD86268}" srcOrd="11" destOrd="0" presId="urn:microsoft.com/office/officeart/2005/8/layout/gear1"/>
    <dgm:cxn modelId="{B933C617-51A2-4710-862B-2CF6525CCC24}" type="presParOf" srcId="{71486114-88FB-4264-9E06-E8A372B992CA}" destId="{238201B8-2F3F-45B7-954B-D4D02E0CD85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56B4F-8511-43BA-85F2-6941D1CFF44C}">
      <dsp:nvSpPr>
        <dsp:cNvPr id="0" name=""/>
        <dsp:cNvSpPr/>
      </dsp:nvSpPr>
      <dsp:spPr>
        <a:xfrm>
          <a:off x="2285996" y="1600190"/>
          <a:ext cx="2095500" cy="2095500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Industry</a:t>
          </a:r>
          <a:endParaRPr lang="en-US" sz="1200" kern="1200" dirty="0"/>
        </a:p>
      </dsp:txBody>
      <dsp:txXfrm>
        <a:off x="2707285" y="2091051"/>
        <a:ext cx="1252922" cy="1077130"/>
      </dsp:txXfrm>
    </dsp:sp>
    <dsp:sp modelId="{CEBD2C77-04AD-4643-9D17-DCD480329C5A}">
      <dsp:nvSpPr>
        <dsp:cNvPr id="0" name=""/>
        <dsp:cNvSpPr/>
      </dsp:nvSpPr>
      <dsp:spPr>
        <a:xfrm>
          <a:off x="1142999" y="1143000"/>
          <a:ext cx="1524000" cy="1524000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Academia</a:t>
          </a:r>
          <a:endParaRPr lang="en-US" sz="1200" kern="1200" dirty="0"/>
        </a:p>
      </dsp:txBody>
      <dsp:txXfrm>
        <a:off x="1526671" y="1528990"/>
        <a:ext cx="756656" cy="752020"/>
      </dsp:txXfrm>
    </dsp:sp>
    <dsp:sp modelId="{B7D48B49-F83F-4B31-A9AA-50708A7676E5}">
      <dsp:nvSpPr>
        <dsp:cNvPr id="0" name=""/>
        <dsp:cNvSpPr/>
      </dsp:nvSpPr>
      <dsp:spPr>
        <a:xfrm rot="20700000">
          <a:off x="1996595" y="167795"/>
          <a:ext cx="1493208" cy="1493208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Government</a:t>
          </a:r>
          <a:endParaRPr lang="en-US" sz="1200" kern="1200" dirty="0"/>
        </a:p>
      </dsp:txBody>
      <dsp:txXfrm rot="-20700000">
        <a:off x="2324100" y="495300"/>
        <a:ext cx="838200" cy="838200"/>
      </dsp:txXfrm>
    </dsp:sp>
    <dsp:sp modelId="{AD75E9FA-AAC8-48E4-9055-1CEAA6BD20A7}">
      <dsp:nvSpPr>
        <dsp:cNvPr id="0" name=""/>
        <dsp:cNvSpPr/>
      </dsp:nvSpPr>
      <dsp:spPr>
        <a:xfrm>
          <a:off x="2082599" y="1400657"/>
          <a:ext cx="2682240" cy="2682240"/>
        </a:xfrm>
        <a:prstGeom prst="circularArrow">
          <a:avLst>
            <a:gd name="adj1" fmla="val 4687"/>
            <a:gd name="adj2" fmla="val 299029"/>
            <a:gd name="adj3" fmla="val 2506384"/>
            <a:gd name="adj4" fmla="val 15882512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C1AEFD-BC46-4F76-8FB9-AEE96CD86268}">
      <dsp:nvSpPr>
        <dsp:cNvPr id="0" name=""/>
        <dsp:cNvSpPr/>
      </dsp:nvSpPr>
      <dsp:spPr>
        <a:xfrm>
          <a:off x="758802" y="883645"/>
          <a:ext cx="1948815" cy="1948815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8201B8-2F3F-45B7-954B-D4D02E0CD855}">
      <dsp:nvSpPr>
        <dsp:cNvPr id="0" name=""/>
        <dsp:cNvSpPr/>
      </dsp:nvSpPr>
      <dsp:spPr>
        <a:xfrm>
          <a:off x="1676400" y="-152392"/>
          <a:ext cx="2101215" cy="210121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04801-A4B6-423A-9CCA-550480582F29}" type="datetimeFigureOut">
              <a:rPr lang="en-US" smtClean="0"/>
              <a:pPr/>
              <a:t>5/14/2015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E24C7-CAFA-4E31-8B6A-37675E59B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94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447D0-81FA-4956-AE4B-0AF79440C9A1}" type="datetimeFigureOut">
              <a:rPr lang="en-US" smtClean="0"/>
              <a:t>5/14/2015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BF545-EAA4-497D-899E-BBDDD417DF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77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People, resources and ideas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BF545-EAA4-497D-899E-BBDDD417DF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5807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CatTsunami</a:t>
            </a:r>
            <a:r>
              <a:rPr lang="en-US" dirty="0" smtClean="0"/>
              <a:t>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2CB6D3-55DD-4F25-8C84-CF85DB43BA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476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9936-6BA5-4825-8A72-A100DE935123}" type="datetimeFigureOut">
              <a:rPr lang="en-US" smtClean="0"/>
              <a:pPr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859D-50DA-4FE3-B356-CAB2A0B6C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560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9936-6BA5-4825-8A72-A100DE935123}" type="datetimeFigureOut">
              <a:rPr lang="en-US" smtClean="0"/>
              <a:pPr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859D-50DA-4FE3-B356-CAB2A0B6C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6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9936-6BA5-4825-8A72-A100DE935123}" type="datetimeFigureOut">
              <a:rPr lang="en-US" smtClean="0"/>
              <a:pPr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859D-50DA-4FE3-B356-CAB2A0B6C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8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9936-6BA5-4825-8A72-A100DE935123}" type="datetimeFigureOut">
              <a:rPr lang="en-US" smtClean="0"/>
              <a:pPr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859D-50DA-4FE3-B356-CAB2A0B6C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08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9936-6BA5-4825-8A72-A100DE935123}" type="datetimeFigureOut">
              <a:rPr lang="en-US" smtClean="0"/>
              <a:pPr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859D-50DA-4FE3-B356-CAB2A0B6C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32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9936-6BA5-4825-8A72-A100DE935123}" type="datetimeFigureOut">
              <a:rPr lang="en-US" smtClean="0"/>
              <a:pPr/>
              <a:t>5/14/2015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859D-50DA-4FE3-B356-CAB2A0B6C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51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9936-6BA5-4825-8A72-A100DE935123}" type="datetimeFigureOut">
              <a:rPr lang="en-US" smtClean="0"/>
              <a:pPr/>
              <a:t>5/14/2015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859D-50DA-4FE3-B356-CAB2A0B6C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9936-6BA5-4825-8A72-A100DE935123}" type="datetimeFigureOut">
              <a:rPr lang="en-US" smtClean="0"/>
              <a:pPr/>
              <a:t>5/14/2015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859D-50DA-4FE3-B356-CAB2A0B6C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15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9936-6BA5-4825-8A72-A100DE935123}" type="datetimeFigureOut">
              <a:rPr lang="en-US" smtClean="0"/>
              <a:pPr/>
              <a:t>5/14/2015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859D-50DA-4FE3-B356-CAB2A0B6C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19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9936-6BA5-4825-8A72-A100DE935123}" type="datetimeFigureOut">
              <a:rPr lang="en-US" smtClean="0"/>
              <a:pPr/>
              <a:t>5/14/2015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859D-50DA-4FE3-B356-CAB2A0B6C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44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9936-6BA5-4825-8A72-A100DE935123}" type="datetimeFigureOut">
              <a:rPr lang="en-US" smtClean="0"/>
              <a:pPr/>
              <a:t>5/14/2015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6859D-50DA-4FE3-B356-CAB2A0B6C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68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09936-6BA5-4825-8A72-A100DE935123}" type="datetimeFigureOut">
              <a:rPr lang="en-US" smtClean="0"/>
              <a:pPr/>
              <a:t>5/14/2015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6859D-50DA-4FE3-B356-CAB2A0B6C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46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7.jpeg"/><Relationship Id="rId3" Type="http://schemas.openxmlformats.org/officeDocument/2006/relationships/hyperlink" Target="//upload.wikimedia.org/wikipedia/en/8/89/Ultima1-3.gif" TargetMode="External"/><Relationship Id="rId7" Type="http://schemas.openxmlformats.org/officeDocument/2006/relationships/hyperlink" Target="http://en.wikipedia.org/wiki/File:Atari-2600-Wood-4Sw-Set.jpg" TargetMode="External"/><Relationship Id="rId12" Type="http://schemas.openxmlformats.org/officeDocument/2006/relationships/hyperlink" Target="http://en.wikipedia.org/wiki/File:PacMan2600box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6.jpeg"/><Relationship Id="rId5" Type="http://schemas.openxmlformats.org/officeDocument/2006/relationships/hyperlink" Target="http://en.wikipedia.org/wiki/File:Sand_Giant_-_EverQuest_-_1999.jpg" TargetMode="External"/><Relationship Id="rId10" Type="http://schemas.openxmlformats.org/officeDocument/2006/relationships/image" Target="../media/image15.png"/><Relationship Id="rId4" Type="http://schemas.openxmlformats.org/officeDocument/2006/relationships/image" Target="../media/image12.gif"/><Relationship Id="rId9" Type="http://schemas.openxmlformats.org/officeDocument/2006/relationships/hyperlink" Target="http://en.wikipedia.org/wiki/File:Apple_II_tranparent_800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timothy.loew\Downloads\Made in MA 2-4-15 %2872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105400"/>
            <a:ext cx="2452628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396" y="5105400"/>
            <a:ext cx="2262411" cy="147523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59536" y="3048000"/>
            <a:ext cx="73152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 smtClean="0"/>
          </a:p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How </a:t>
            </a:r>
            <a:endParaRPr lang="en-US" sz="2800" dirty="0" smtClean="0">
              <a:solidFill>
                <a:srgbClr val="00B050"/>
              </a:solidFill>
            </a:endParaRPr>
          </a:p>
          <a:p>
            <a:pPr algn="ctr"/>
            <a:endParaRPr lang="en-US" sz="2000" dirty="0"/>
          </a:p>
          <a:p>
            <a:pPr algn="ctr"/>
            <a:r>
              <a:rPr lang="en-US" sz="5400" b="1" dirty="0" smtClean="0"/>
              <a:t>The State of Play</a:t>
            </a:r>
          </a:p>
          <a:p>
            <a:pPr algn="ctr"/>
            <a:r>
              <a:rPr lang="en-US" sz="3200" dirty="0" smtClean="0"/>
              <a:t>Creative Economy Summit</a:t>
            </a:r>
            <a:endParaRPr lang="en-US" sz="3200" dirty="0" smtClean="0">
              <a:solidFill>
                <a:srgbClr val="F9A40B"/>
              </a:solidFill>
            </a:endParaRPr>
          </a:p>
          <a:p>
            <a:pPr algn="ctr"/>
            <a:r>
              <a:rPr lang="en-US" sz="2000" dirty="0" smtClean="0"/>
              <a:t>Greenfield, MA</a:t>
            </a:r>
          </a:p>
        </p:txBody>
      </p:sp>
      <p:pic>
        <p:nvPicPr>
          <p:cNvPr id="2" name="Picture 2" descr="https://scontent-a.xx.fbcdn.net/hphotos-prn1/t1.0-9/526566_584426294951208_92177776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198" y="228599"/>
            <a:ext cx="6887802" cy="38743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961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pic>
        <p:nvPicPr>
          <p:cNvPr id="10242" name="Picture 2" descr="http://t1.gstatic.com/images?q=tbn:ANd9GcRcBvmdO6m0U9dWNmmqMJM47TmvwF2jLWs3Q1udHuzF7Cy7YgV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16" y="2743200"/>
            <a:ext cx="2418584" cy="241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847" y="1648177"/>
            <a:ext cx="2845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Facebook, 2004</a:t>
            </a:r>
          </a:p>
          <a:p>
            <a:endParaRPr lang="en-US" dirty="0"/>
          </a:p>
          <a:p>
            <a:r>
              <a:rPr lang="en-US" dirty="0" smtClean="0"/>
              <a:t>1,400,000,000</a:t>
            </a:r>
            <a:r>
              <a:rPr lang="en-US" dirty="0" smtClean="0"/>
              <a:t>+ users, </a:t>
            </a:r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10244" name="Picture 4" descr="http://www.coated.com/wp-content/uploads/2010/01/iPhone-4G-Korea-KT-JU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70" y="1572728"/>
            <a:ext cx="3065827" cy="292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67400" y="2121893"/>
            <a:ext cx="2590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iPhone, 2007</a:t>
            </a:r>
          </a:p>
          <a:p>
            <a:endParaRPr lang="en-US" dirty="0"/>
          </a:p>
          <a:p>
            <a:r>
              <a:rPr lang="en-US" dirty="0" smtClean="0"/>
              <a:t>700,000,000</a:t>
            </a:r>
            <a:r>
              <a:rPr lang="en-US" dirty="0" smtClean="0"/>
              <a:t>+ units, </a:t>
            </a:r>
            <a:r>
              <a:rPr lang="en-US" dirty="0" smtClean="0"/>
              <a:t>2015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Android, 2007</a:t>
            </a:r>
          </a:p>
          <a:p>
            <a:endParaRPr lang="en-US" dirty="0"/>
          </a:p>
          <a:p>
            <a:r>
              <a:rPr lang="en-US" dirty="0" smtClean="0"/>
              <a:t>2,000,000,000</a:t>
            </a:r>
            <a:r>
              <a:rPr lang="en-US" dirty="0" smtClean="0"/>
              <a:t>+ units,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5" name="AutoShape 6" descr="data:image/jpg;base64,/9j/4AAQSkZJRgABAQAAAQABAAD/2wCEAAkGBhQSERUUExIWFBQVFBUVGBUVFBUUFBUVFBQVFBQUFxUXHCYeFxkjGRQUHy8gIycpLSwsFR4xNTAqNSYrLCkBCQoKDgwOGg8PGiwkHyQsLCwsLCwsLCksLCkpLCwsLCwvLCwsLCksLCwsLCwsLCwsLCwsLCwsKSwpLCkpKSwsLP/AABEIALYBFAMBIgACEQEDEQH/xAAcAAAABwEBAAAAAAAAAAAAAAAAAQIDBAUGBwj/xABBEAABAwEGAwUGBQIDCAMAAAABAAIRAwQFEiExQQZRYSJxgZGhBxMyQrHBUmJy0fAj4UOC8RQzU2OSssLSJHOD/8QAGwEAAgMBAQEAAAAAAAAAAAAAAwQAAQIFBgf/xAAtEQACAgECBQMCBgMAAAAAAAAAAQIRAyExBBITIkEyUWFxgQUUQpGhwSNSsf/aAAwDAQACEQMRAD8AsLFeLKuQB00hKrXRTcZw59EqlZvcU4Y3EfUlU7b6qsnE2d1cYOTfTMuSSXOS71ruAwMaQ2NQPRLuuye7aXvJAjTbvT9gvVtbIDPfl5qc9rTkY7isyk4rka+paipPnTIFmvym46x35KW26m2hwAEk7g+s8lFq8NNeYZIJMQM5laq5bobYqWZx1Xan6Mb0G/M+CuoeqDZLltJEunSbZ6Yp0xJPqeZ6J+yWXDmcydSk2WzmcTviPp0UyFnfUsJGhCMKygBGiREqEFSjD00XIB6hCQKnNMWm72VB2mj+dUYcjD1N9yGevS4fdtLmuyGx+xWVt7ozOZ5LacS2qGNbzM+SwF6180vkaT0DwtrUp7xtUlUtbPMq2qU8tM1W2qnE8h6oaC0VtVyS0RHU/ZHVOYBSHmSO8/REMFe1suJR0xJKdpt18Umy6ohgXZqmWE6bdEhxhyQTBI5IOdOe8KyhLzB6JYtIKjOqpGJUQerN3CYFWDI1GaUKuyZqKIh1Phm+Pf0ASe03J3fzVs4LmXB14mnVO4IzHMLo1K3MfuhuLRpSQtzU04QnXZhJcFg0JQRoKyDlm4hzh4HhqrKnUpVtIPMEZoq1yU3ZhsHmMk4yiyz0z6nclOScGu20xWKmvVsIwU6DSQAB6kqoHvK9TI7+DQjbVfXqRGXLZoW34euNtJuN3eJ/7j9kSunv6n/Bi+pt6USbqu8WemHP+KN9QP8A2Kfs9Mvdjd4DkEnOs6T8A0HPqrBrUDcIBoSghCELRQIQRoKECRFKRFUWNuao7iQVJckqixArfzmUoVECwIi1QhnuIquJ8cgsReDpeAO8/Za++z23+CyVen/UPl5BJTfcNwWhDrOkwFW2lkgjkQrKYcfD1UVlOSes+iiZbRm647ZP4R9UQpdieTp+yke7k1TyI+qcszcTXN8R4FG8AypGjug+6boDJP2lhY8g6PbkmaDtOWiItgb3GKju13psVIySrwplpUao/dWig64gprElOqSmSrKFlySXoiUglWQt+Gn/ANdvWQts5YnhlhNobAnU+i3OAIkAcxNG1uHzKVSvb8Y8QoT2ckxPgrlCMtylJrYvm29hzxIKhlBC6EQnVZt38QNa/DBw81OpW+nUGRB6HVFXumm/Vo7xqk3Zwd7yoCXEUgZcdHHfCDzPPZFSxSWlpg28kX7ourkuZuby0Bk/9RG3cFYVahqugfCNTz6IWirMUqeTQADGgA2CmWegGiAhbmrFU6cBOQgjC0ZChHCNBQsEIoRrEe0D2kMsQNGjD7SRpq2jPzP5u5N88tYQm8cce0rvZGVS0OEspToPxv5N9TtzHG3+0S8DV95/tdSZnCCPd93u/hjwVLXrVLRVLnF1SrUdJJzc5x/nh0Wruvg9uEB4D3vLQcyBTBOoI3HPfTv3GLZTaRr+F/a9Tqwy1AUamnvB/unHrvTPfI6hdAp2gEAgyDmCDII2IO64favZs8PhldkT8wcCPLX0VlctC8LvMUn061LU0nOIaf0yOwe494KXc4+4x0cnsdixoveLO3BxhStPYIdRrRnSqiHZaljtHjqPJXoqhXYOih4iZDieYCzFel2/ErYX4WuAgifNZi2U4M8jKUy7jWPYqLXZtDzw+kqGDDqU7yFdVmdkzsfTVVNWmOxOodksxNSKe0WXBVqtOmRHmoljOGpnoHFp/wAy0t40RUz3LSJ6hZG2Ph4J0eI/zN/0RYamJOiRetjnEz52dpvULN06uZHPNaW8bbNNlUfEyGu7lmryjFiboc+7mEaCrQFLXUeqV8Yg6/zJVzssuSUKk96VVGITvv8AutmNyOXIsSJwSVZQouQSUpqhDV+zuzYrQ4/hZ9Sui1bM06hYb2a0/wCpVP5R6lb96BJ6horQqLTdc/AfAqutVie3ULSgplzVuOaS3MPGmZM00FpX2JhObQgt9dexnpM1txXS4gNJzyLjqGjor+01sIFOnr9OZPVCo8UWBjc3HzJ5o7FZIzObjqtu2/kH4HbJZQ0ffmpUIAI1dGbBCNBBQsCOEFyb2h+1KcVmsT8s21K7TrsW0jy5v8uahCx9oftQFDFZ7I4OrZh9UZtpc2t2dU9B36cfoWd9apDQXveSc8yScy4k+ZJS7vu59d4ZTEk6nZo5k7BdIuPh9lmZAzefiedT0HIdESGNyMykokPh/h4WUtJaKjiRjMSIgktbyEgDrPlfuALgYAEyY80prCdAnbPZ8UyYhXmjjS7nQTBLL+iN/VAqMa85GN1HFkMkkwNuvgn21mgHSR/NVJpN7Eu1P0XIyqL9F18nYxuSXfV/BXNpkbp2kE8WhQ69rhL00GqyfTcE3bGyJHiqZ9+NYCSfE6BVtk45oiqGuqdlxgmHYQOZMI2NN7IDmUUtXTL61HLvH8CoLyzYXN1bB8W6+i0Fts3ZDmkOpuzDmmQORBGyzVZxZVcD8NTMdHbjxCKtBTcFntWMuZOoD2+IzWSvKqQXsdqDIUi1VHUn5atMj9JTVtrtrZnXmiLTUw0QLPbJaWnfI/ZQag+U6jRHaKBYZCHvQ4Z+aL8gvhkMyE618pVame/qo4K3uZ2JD2gqO5qdxyEiFCCEumEC1O0gFGRI6D7O7JFOo7m4AdwH91siCFleF7wDKPu4ziWxqTuE/Tvyo3XtDkcig44vLbiGzJ4WozNAR0TRCh2biCm7XsnqprzlKxOLi9SRkpLQZc5Gkyghmjolks5Jxu1PoFYtCJjUsLopUIt2GEaCNQgEmrVaxpc4hrWgkuJgADUknQIq9YMa5zjDWguJOgAEk+S4Rx57Q6lucadOWWYHJujqkaPqdOTdt5Kosn+0H2mutOKz2UltDRz9HVun5afTU75ZLGXPctS0vwsGQ+Jx+Fo69eQT1x3A+0u/DTB7TyMu4c3fwrot23cKTQ2kAKY8yeZ5n+ckWGPm1ZiUq2BdFy07OzCwd7j8TjzP7bKdhThaiwptKhd6hMqEAgGJUaQNSSn6jCRkmWe7aXGo8DCAfMwJP23Q5xgrk0HxzyOscZUFRsEP968dnLCJIAyzMaa7qn4o4pwHDTc3GRkHGB3p68r6cYwgOpgkFgOF8DcE9k/pMTzS7J7q0tJcJpsMOa9hBB1wlrhkknj5v8mXb2OhHJyNYsSt+WL4Rt9arQc6uwNAPZe1wcHDORGoII9VDva1jF2fBFePErWxRpgNGTW4YDQDloNFnrdbGsruFdzm0/dyxzZAc/LEHOAJbHLr3JZYXnlzpVEZlmXDxp6yH7TTaYY9ofjIBbuJMDCRmHD+ZKiv3g2tSl1ImqzkPjaO4fEOo8lpeEKTn+8qOaS3EG0nvEOLI7RiB0GKM/NaTAupHDDlpI40803K2cluLiuvZD2HSwntU3ZsPPLY9Quj3aWXjZzWpCHNMPp6uYdQRzCi37wfRtEujBU/G0a/qGjvr1WbuivabntAqFuOk7svj4KjeX5XDUSlM2BjGLMrLO9bqJGY7bfVUdG7SXdnUnTquw2YWW30hVpOBDtYyc13Jw2Ko7Xwg6m/EO0OY1XPblE6EYxe5gr1uGpSHbbEiZ2WeqUYJ2XeKRbWpinVaHZRJ+Id6xXFHA+CXNblsQPqoszjvsF/KrJ6Xr7HOJITb6YOcQtI/hd8CWkYhIOxHQqptd1vpmCCmVNMQljlHRlZEFKdT3Ug0+iQ9pb3LdmOUbaxSLJZpcO9I7gra7bPDZ5oWXJyxsZ4bB1ciRa2e0ljmuGxB8luAaNduxkDoc1z55y7lb2KzvdTDmAnPDIOYI/tCBwittXR0PxSNRUkr8F+3h9geDOQMwUd82z3bI3OimWdpYwBxJMZkrJ3ta/eVDnAGQB37k3FPJPud0cWTUI6eSP/ALRU2c6O9BX123U0Uxibmc/NBbeaCexhY5UdnCWEkJYRQIYRokao0N2iiHNc1wDmuBaQdCCIIPguM8XeyipSxVLJNWmMzS1rUx0/4rRzGfTddqTdSjKtFao80XVflWzO7Jls503ThJ/8T1C6Jw/xJRtIhhwPAzpuPa72n5h3eQWk4t9ntC2S8j3Vf/jMbk4/81g+L9Qg9+i47f8AwxaLDUAqtLc5ZUaZY+N2PG/TIjktxm4lNKR1fCiwrCcP+0BzYZaZc3QVQO0P1D5u8Z963dnrtqND2ODmnRzTIKZjJS2Ayi0M2mrhECMRmJ0EZlzvygZnwG6qn0HECpgx09Q2P6kn/GI+YkfKM2tIjcIcQ1XAP/DDGuj8BJLvA9qf0hTrdeDGNnEA06deUAa+CtolUkyttF4MNLIAgANJBGo0GGJ/ynNVVe+6lOk6mBOPQD5IEQI16pVraXk1YAIygRia3mTueu2nVIoWbCwV8ILcyDIxECQXgawIO85aK3GNVNWNYn0XzeSiFzVXgO0JOhmehA3W1ui4fdy95mo7yaDt39fAczJuqyAgVTmXjE3fC0jLxg/bmTYqX7bAcmWU3qM+4CHuAnlX3vZHPYMLgImQSQDI+v7q0DSt0SHUwBJWb4jtbCwlxAYNuZ2AG5KVeF4Op0hidLWjtO8chzOw8Fgr1vR1Z0nJo+FvLr1JQ3nngyen7gsvD5pTUbqPn5BYL5qWeqalBxpE7NPZjkQcnDvXYOEuI61pYwVqQa9/w4Z7Qyhxafhn6Lm3DHDhqFtR7ZB/3bSMnkfMR+EHzPQZ9m4TufCcRzed+sEj6LlzfPKv3OzC8cOZ/ZEWvXptc6SAWkgnYR1Sa1805Y1xBxkMaNnE6BVdppSHDnP881EtNm97RABhzcLmu5OaZB8wuIuLfNTWh6iP4fHktPWvtZeG5mhmEgYZJA1IkzkqC8Lga6REjr+60933g2swAkNqAdph1ncjmOqOvZE5vqjjztNqe5yy8uFwCYBHJUdpuo6ELq142CQVlLwsAatqUkY5Yy0oyzbA1rZIzH15JdkECE9bH5wNk00QhZJ8yo6fC4On3MU9mvJabgu0CKjDza4Z8wQfoFm3PyOSduym9ziGa4ZgdD/dXg1kkyccrwyo3VtpY2loMTuqChcThVGIywZz9lHp3zVpmHA5bO/dWdC/2O+Lsn0XQccmNPl2PNc0JvUm1rS1pjoiScTXZ5HqgltPIc68EpJCUukc8UhCII1RYEEEFCwnNlQrfdrKjHMextSm74mPEtP7HqMwp0oK0zLRxviz2SubNSxS9upoOM1W/wD1n/EHT4u9Ye676rWR5wEtzhzHA4SRqHNOh65EL0vVogrLcV8C0LaCagwVoyrsAxdBUbpUHr1V/KLvwzCWe/KVuDQ0inaB/huPZqDdrXb9NxJ5ymHWZtP5cDwSC0tggcweXcs7xLwfaLC7+q2WE9iqyTTd3O+V3QwU7d3FE4W2oOe0ZCo0/wBVo5GcqgHXPrsmMeetJGo9u2xaC1EHs5uktAiZziI3nl1V3ZeEwWAVH1A05miHdgSZwzE+qn3JY7Ph95QIfi+ecRmMx+U9ICtCiy7tWCyZLeg0ymAAAIAAAA0AGQCEJYM6ZoioBEQs/wARXgQDBwtGZKsrVebBIxARmSTkANSub8TcRG0OwsypNOXN5/EenILn8RlnKahDbyx3h6xvnasgXrerqxjMMGg5/mPX6Kw4Y4c9+feVAfdAxG9Rw+Ufl5nw5wzw/cZtDpdIpMPaIyLjqKbTz5nYZ8geuXBckBpLQA0Q1oENaNgAhZJvZbjMVzvnmLuO5Q3tuAB16NA2HQAei1NyVAW03gdlwc89Ixt8Mg0KvvSkW2eoW5dk+XzemXioV3Xnhu8tB7Tnvpjngyc7/uI/zLHNHFFt+EKTyyzcZDh15Tf8r+rKmo6T3/cyo1QYe4+hUiEkheXep9Fh2qiNVAME6jQjIjuITz7fVGlQkfmAPqmjZhPZMdNQmbTZXATigdxWo5Jx9LLnixZPWkxi226sfnHks7bnvdq5SrxtBafi3TVqrCBuXCe7mmFkm93YP8vij6YpFK6lCbLkq0Ek6pDWRqmVsKy3oNz5EKZcFpwV2E5DtA+LT+wUMDJFRPabGsx9UTHXMhbPrjl9Gb2pTZVEmHDmqa3XAD8Do6bKwslIUqUHWMR71UDiWHGW9nmNU9Hnt8h5mXLXcQqliqtMYSe5BaNj8QBGhE56oKfmZexOivc7KEEEITomKCNJRqFhoIkJVFgQQQUIBE5so5QUJRCtdia9rmua17HCHMcMTHDqCuXcWeyXWpYe82dx7X/5PPxfpOfIlddhNVaIK1uZ1R5msV4VrJVJYXU3gw5rgRMatew/fNb65+MKNrb7qr/SqOERPZcfyOOh/KfVbfing2hbW/1mxUAhtdgHvG8g7ao3oc+RC43xTwTaLCZqAPpEw2syTTd0O7HflPqrjJxLaUjpdhsApNwgk5zn+2yj3yHGmQwxlryXOru41r0qfuy7G3Yuzc3oHbjoU3efFdWpTNMOIa74joXD8Pdz5ozyxaBrG7IF4W8klgdLZzP4v7Jy4bidaakDssbBe/8ACOQ5uOw8dAmroul9oqBjMt3OPwsbu4/YbnJdZ4duBjGNYwRTbnnq9273cyfTIbJCc+XRbjsIc2r2JFwXG1rWhrcLGCGt+pJ3JOZK1lnoJFnoQIUpzsLZWYxrVm5yvRFZf9VxYKVMYnVCGAdM3Od4BpWap0cGJoM4XvbPPC4t+yeq8Rf/ADOyA4sa4gEwCRAc2duy5R7Niwy8Q5xc93QvcXEeq5XGZXJUdf8ADuBjDP1mrfLV+2t/u0/2FlJclwjIC5dHpLGi8BNWiv2Dz0hSX0hCqbaYU2NRplO+yCT3FV9rcGHubHirVz9esKivF8uPej49WTI6REJkpJBR1AmxUy6hOJCEmHSfJ5J+7B/Xpj/mN+qZa/FmnbueBWa46Al3kCVuO4tkfZL6F7xBb4GAb657Kquiy+8qdG5n9lEtdqc95dzOi0V12f3dPkTmfsunJ9LHXlnl0upO/BYGtCJQhetM/OB3oJPll7DFo7kEaSEpdU5ocIIgjULAghCEKiBISggoWBBBBQgJQRIKFhPZKrbyogMdOhGY2O4kbqzlVl52ymZpE9o/UbSqb0Nwj3JnOr94Oo2gY2iHGYcyB/1DQrC23g+vTeG9ktPzzha0bl06Dz6SutvpOEuZz+H5T3jn1TN4WYOAMRlpr4JBZJQ2OpLDDJuZW57KylZx7kEkklziIdUIMSRsI0G0966Fdb2uY0t0IBWKfZy2YyHLZP3XfD6DvxMJkt+pbyKFHL32ws8NwSj4Og0yqbii+BTpnmpVK8mup42mR/JB5FYLiis+r2x8OIhvUjfzy8CnF/kahF7/APBKEeS8k1t4+fCKu5axda6T3aONRpP62OaPGSCte0LHWOxl9djGns0zJPjLvPQLWVa2ELj8dljkn27LRfQ9NwPDTxQ7nrLV/Vh1awCOgJ1VdTr4nqe61MpwHOAc7Qbk9AkK1OjJUh+u+Aqa2iRKtAMWoUO9KDQ2dD3qO2y4VHQonEDzKz9btE+Kk2i2OaXA7yq6s6N03ig0By5EIflqmA7OFOr0chO48lAe2HJqDsRyJoOyO1VrctIOrZiRhcfSPuqmyjVSadRwlzSRG4/nRFjHmnSE80uTDJs0dS5mYg4ZQZjYp+1sLmENyJG6pbHfr8g4YtpGR/ure0WoMaSZhFmpxa5tTiwcWnRnKt3VQYwk92aCvWXqwiQ5BG60/wDUH0o+53YFKBUZlVPNenLFKHEYSQjUKDQQQVGgIkaChAkSNEoQCKUCiULASqG+rJJJjUz4q9TFoo4gsyipKgmObhK0ZMYmvE5g5H9+9HbglPpOa+cctnNpAMdztQmrS7PJItHVTrYrKjFEr0N1ZliR7mUGUAsZ0VDK72BzWkw7UD6jqr+q6m+zgsAwtAEbtI0kc1HfYgNlV1w6mSWmNjyI5EbrEZOCaDUsjXw7+pCuy3tbUI0kqZeNpVXa7IKkuZ2XjUffqFDF4ub2H5HrokHjvVHfhNeTQ3aBiB5BKsdnFSu6o7MsGBs6Cc3EeipbFeJY6dRyV1dVsDnkDfPy1QqaDS2LloyVDf7sTcPP7K7rOgABU95M35Ss3TBwXkx97O9BCq2nPPdTr1qSSquV08S7RDPLvJNstENUKhWxfX90i3Zs8QisDIk9EeMUoWIzyOWWiXTMNV5w80Gm+d3DrkB/dZx75PQLQcPGWuA1BB7wf9CqqtWD4h9hNN3Uw4PaIIMwNPJVd9WqTgG31UwXq3EWuBbB3H8hKtFFlTMgHqNfNMRbjJOZyJJSTUTMF/VBXTblp7kn+aIJjrxAdKR6Eq2Mt/mSQHxqp9jvqlVgHsuOzt+47p6vYAdEagOpAZVTrXpqrZCNE2HkaqtUSkyYgmW1U4HK7KoWiQQUIBEjRFQsBSUaJQgRRFKSSFCyDa7vDs91WVbmMyFflKZTVOKe5pZJR2ZkbddTmtxYclAu+0tcSJEjbdaXiK8gxh7lyK322oK3vGGCMwe/UdQhdDqSqI1HO4x5pnRn05VbbbKoVxcVtqwx8MqHacndx+yv3sBCUyYnHRjmPKnqjHWyyEGRkRoVDrsZVEPAa/Yn4T47Faq1WOVUWq7eiSnA6mHiK0Zna13mnzHqPBWnC1MuqknRgnxOQ+6UbO5ogHLkcx5FWnD1AAPMAOJAMcgJ+5QJ3Wp0YZVJaFlh3VVe2hVw8rP31Xj1Stah4MxduzJUA9VPr/EVELc104PQ52VWyNaG9mBuU205R5/snbS6IaP5KS1sCUwnoKcvdYXRX1wPDRUedg0fUx6hULeZVrY3EinTjJxNR/QH4R5Qo1aFuImkkixoWEPxvq9ovMjXst2jkoNa6ajDNJ5I5Ewf2KuZRByzHLJP+hJ4otFZZqtUjNoBBjOQfJBWNotjGmHETrmgt9S/0men8nRLfbMDZjM5Dpul3HxPXpPDMWNpPwvzga5HUb9OiCC9BiinjbaOLkk+dI31gtra7ZDSIyMxqir2MI0EmMsr6lnjQpDaiCCxLQtajrXpwORoK0UwIFBBaIJQRIKiAlBBBQsACFpfhaggoRbnNOLrxLnYVmzR0b6oIJrhEunfu2Z4p99eyRU35Y4ZIyIE+RGi1XBHEz6jaVKtL3uDsL+jIyd1z1RoLHExTTv2NcNNpo1taioNWzhBBcSaO3BkKvZAlWFmEfqJ8xEIIJHPojp8G7l9hy1PhZq/T9EEEnH1HXXoMpXPbKZc3NBBdFCEvJHZRxOJKarGTGyCCOtxeaqKGbU7Nrdjqr+6mdnEcy4z3DQBGgiz0gjjZHeaVk4PSnvgTyBPkgggERX2SzCs33jvmJI6DQBBBBblJp0ioxTVs//Z"/>
          <p:cNvSpPr>
            <a:spLocks noChangeAspect="1" noChangeArrowheads="1"/>
          </p:cNvSpPr>
          <p:nvPr/>
        </p:nvSpPr>
        <p:spPr bwMode="auto">
          <a:xfrm>
            <a:off x="63500" y="-839788"/>
            <a:ext cx="26289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data:image/jpg;base64,/9j/4AAQSkZJRgABAQAAAQABAAD/2wCEAAkGBhQSERUUExIWFBQVFBUVGBUVFBUUFBUVFBQVFBQUFxUXHCYeFxkjGRQUHy8gIycpLSwsFR4xNTAqNSYrLCkBCQoKDgwOGg8PGiwkHyQsLCwsLCwsLCksLCkpLCwsLCwvLCwsLCksLCwsLCwsLCwsLCwsLCwsKSwpLCkpKSwsLP/AABEIALYBFAMBIgACEQEDEQH/xAAcAAAABwEBAAAAAAAAAAAAAAAAAQIDBAUGBwj/xABBEAABAwEGAwUGBQIDCAMAAAABAAIRAwQFEiExQQZRYSJxgZGhBxMyQrHBUmJy0fAj4UOC8RQzU2OSssLSJHOD/8QAGwEAAgMBAQEAAAAAAAAAAAAAAwQAAQIFBgf/xAAtEQACAgECBQMCBgMAAAAAAAAAAQIRAyExBBITIkEyUWFxgQUUQpGhwSNSsf/aAAwDAQACEQMRAD8AsLFeLKuQB00hKrXRTcZw59EqlZvcU4Y3EfUlU7b6qsnE2d1cYOTfTMuSSXOS71ruAwMaQ2NQPRLuuye7aXvJAjTbvT9gvVtbIDPfl5qc9rTkY7isyk4rka+paipPnTIFmvym46x35KW26m2hwAEk7g+s8lFq8NNeYZIJMQM5laq5bobYqWZx1Xan6Mb0G/M+CuoeqDZLltJEunSbZ6Yp0xJPqeZ6J+yWXDmcydSk2WzmcTviPp0UyFnfUsJGhCMKygBGiREqEFSjD00XIB6hCQKnNMWm72VB2mj+dUYcjD1N9yGevS4fdtLmuyGx+xWVt7ozOZ5LacS2qGNbzM+SwF6180vkaT0DwtrUp7xtUlUtbPMq2qU8tM1W2qnE8h6oaC0VtVyS0RHU/ZHVOYBSHmSO8/REMFe1suJR0xJKdpt18Umy6ohgXZqmWE6bdEhxhyQTBI5IOdOe8KyhLzB6JYtIKjOqpGJUQerN3CYFWDI1GaUKuyZqKIh1Phm+Pf0ASe03J3fzVs4LmXB14mnVO4IzHMLo1K3MfuhuLRpSQtzU04QnXZhJcFg0JQRoKyDlm4hzh4HhqrKnUpVtIPMEZoq1yU3ZhsHmMk4yiyz0z6nclOScGu20xWKmvVsIwU6DSQAB6kqoHvK9TI7+DQjbVfXqRGXLZoW34euNtJuN3eJ/7j9kSunv6n/Bi+pt6USbqu8WemHP+KN9QP8A2Kfs9Mvdjd4DkEnOs6T8A0HPqrBrUDcIBoSghCELRQIQRoKECRFKRFUWNuao7iQVJckqixArfzmUoVECwIi1QhnuIquJ8cgsReDpeAO8/Za++z23+CyVen/UPl5BJTfcNwWhDrOkwFW2lkgjkQrKYcfD1UVlOSes+iiZbRm647ZP4R9UQpdieTp+yke7k1TyI+qcszcTXN8R4FG8AypGjug+6boDJP2lhY8g6PbkmaDtOWiItgb3GKju13psVIySrwplpUao/dWig64gprElOqSmSrKFlySXoiUglWQt+Gn/ANdvWQts5YnhlhNobAnU+i3OAIkAcxNG1uHzKVSvb8Y8QoT2ckxPgrlCMtylJrYvm29hzxIKhlBC6EQnVZt38QNa/DBw81OpW+nUGRB6HVFXumm/Vo7xqk3Zwd7yoCXEUgZcdHHfCDzPPZFSxSWlpg28kX7ourkuZuby0Bk/9RG3cFYVahqugfCNTz6IWirMUqeTQADGgA2CmWegGiAhbmrFU6cBOQgjC0ZChHCNBQsEIoRrEe0D2kMsQNGjD7SRpq2jPzP5u5N88tYQm8cce0rvZGVS0OEspToPxv5N9TtzHG3+0S8DV95/tdSZnCCPd93u/hjwVLXrVLRVLnF1SrUdJJzc5x/nh0Wruvg9uEB4D3vLQcyBTBOoI3HPfTv3GLZTaRr+F/a9Tqwy1AUamnvB/unHrvTPfI6hdAp2gEAgyDmCDII2IO64favZs8PhldkT8wcCPLX0VlctC8LvMUn061LU0nOIaf0yOwe494KXc4+4x0cnsdixoveLO3BxhStPYIdRrRnSqiHZaljtHjqPJXoqhXYOih4iZDieYCzFel2/ErYX4WuAgifNZi2U4M8jKUy7jWPYqLXZtDzw+kqGDDqU7yFdVmdkzsfTVVNWmOxOodksxNSKe0WXBVqtOmRHmoljOGpnoHFp/wAy0t40RUz3LSJ6hZG2Ph4J0eI/zN/0RYamJOiRetjnEz52dpvULN06uZHPNaW8bbNNlUfEyGu7lmryjFiboc+7mEaCrQFLXUeqV8Yg6/zJVzssuSUKk96VVGITvv8AutmNyOXIsSJwSVZQouQSUpqhDV+zuzYrQ4/hZ9Sui1bM06hYb2a0/wCpVP5R6lb96BJ6horQqLTdc/AfAqutVie3ULSgplzVuOaS3MPGmZM00FpX2JhObQgt9dexnpM1txXS4gNJzyLjqGjor+01sIFOnr9OZPVCo8UWBjc3HzJ5o7FZIzObjqtu2/kH4HbJZQ0ffmpUIAI1dGbBCNBBQsCOEFyb2h+1KcVmsT8s21K7TrsW0jy5v8uahCx9oftQFDFZ7I4OrZh9UZtpc2t2dU9B36cfoWd9apDQXveSc8yScy4k+ZJS7vu59d4ZTEk6nZo5k7BdIuPh9lmZAzefiedT0HIdESGNyMykokPh/h4WUtJaKjiRjMSIgktbyEgDrPlfuALgYAEyY80prCdAnbPZ8UyYhXmjjS7nQTBLL+iN/VAqMa85GN1HFkMkkwNuvgn21mgHSR/NVJpN7Eu1P0XIyqL9F18nYxuSXfV/BXNpkbp2kE8WhQ69rhL00GqyfTcE3bGyJHiqZ9+NYCSfE6BVtk45oiqGuqdlxgmHYQOZMI2NN7IDmUUtXTL61HLvH8CoLyzYXN1bB8W6+i0Fts3ZDmkOpuzDmmQORBGyzVZxZVcD8NTMdHbjxCKtBTcFntWMuZOoD2+IzWSvKqQXsdqDIUi1VHUn5atMj9JTVtrtrZnXmiLTUw0QLPbJaWnfI/ZQag+U6jRHaKBYZCHvQ4Z+aL8gvhkMyE618pVame/qo4K3uZ2JD2gqO5qdxyEiFCCEumEC1O0gFGRI6D7O7JFOo7m4AdwH91siCFleF7wDKPu4ziWxqTuE/Tvyo3XtDkcig44vLbiGzJ4WozNAR0TRCh2biCm7XsnqprzlKxOLi9SRkpLQZc5Gkyghmjolks5Jxu1PoFYtCJjUsLopUIt2GEaCNQgEmrVaxpc4hrWgkuJgADUknQIq9YMa5zjDWguJOgAEk+S4Rx57Q6lucadOWWYHJujqkaPqdOTdt5Kosn+0H2mutOKz2UltDRz9HVun5afTU75ZLGXPctS0vwsGQ+Jx+Fo69eQT1x3A+0u/DTB7TyMu4c3fwrot23cKTQ2kAKY8yeZ5n+ckWGPm1ZiUq2BdFy07OzCwd7j8TjzP7bKdhThaiwptKhd6hMqEAgGJUaQNSSn6jCRkmWe7aXGo8DCAfMwJP23Q5xgrk0HxzyOscZUFRsEP968dnLCJIAyzMaa7qn4o4pwHDTc3GRkHGB3p68r6cYwgOpgkFgOF8DcE9k/pMTzS7J7q0tJcJpsMOa9hBB1wlrhkknj5v8mXb2OhHJyNYsSt+WL4Rt9arQc6uwNAPZe1wcHDORGoII9VDva1jF2fBFePErWxRpgNGTW4YDQDloNFnrdbGsruFdzm0/dyxzZAc/LEHOAJbHLr3JZYXnlzpVEZlmXDxp6yH7TTaYY9ofjIBbuJMDCRmHD+ZKiv3g2tSl1ImqzkPjaO4fEOo8lpeEKTn+8qOaS3EG0nvEOLI7RiB0GKM/NaTAupHDDlpI40803K2cluLiuvZD2HSwntU3ZsPPLY9Quj3aWXjZzWpCHNMPp6uYdQRzCi37wfRtEujBU/G0a/qGjvr1WbuivabntAqFuOk7svj4KjeX5XDUSlM2BjGLMrLO9bqJGY7bfVUdG7SXdnUnTquw2YWW30hVpOBDtYyc13Jw2Ko7Xwg6m/EO0OY1XPblE6EYxe5gr1uGpSHbbEiZ2WeqUYJ2XeKRbWpinVaHZRJ+Id6xXFHA+CXNblsQPqoszjvsF/KrJ6Xr7HOJITb6YOcQtI/hd8CWkYhIOxHQqptd1vpmCCmVNMQljlHRlZEFKdT3Ug0+iQ9pb3LdmOUbaxSLJZpcO9I7gra7bPDZ5oWXJyxsZ4bB1ciRa2e0ljmuGxB8luAaNduxkDoc1z55y7lb2KzvdTDmAnPDIOYI/tCBwittXR0PxSNRUkr8F+3h9geDOQMwUd82z3bI3OimWdpYwBxJMZkrJ3ta/eVDnAGQB37k3FPJPud0cWTUI6eSP/ALRU2c6O9BX123U0Uxibmc/NBbeaCexhY5UdnCWEkJYRQIYRokao0N2iiHNc1wDmuBaQdCCIIPguM8XeyipSxVLJNWmMzS1rUx0/4rRzGfTddqTdSjKtFao80XVflWzO7Jls503ThJ/8T1C6Jw/xJRtIhhwPAzpuPa72n5h3eQWk4t9ntC2S8j3Vf/jMbk4/81g+L9Qg9+i47f8AwxaLDUAqtLc5ZUaZY+N2PG/TIjktxm4lNKR1fCiwrCcP+0BzYZaZc3QVQO0P1D5u8Z963dnrtqND2ODmnRzTIKZjJS2Ayi0M2mrhECMRmJ0EZlzvygZnwG6qn0HECpgx09Q2P6kn/GI+YkfKM2tIjcIcQ1XAP/DDGuj8BJLvA9qf0hTrdeDGNnEA06deUAa+CtolUkyttF4MNLIAgANJBGo0GGJ/ynNVVe+6lOk6mBOPQD5IEQI16pVraXk1YAIygRia3mTueu2nVIoWbCwV8ILcyDIxECQXgawIO85aK3GNVNWNYn0XzeSiFzVXgO0JOhmehA3W1ui4fdy95mo7yaDt39fAczJuqyAgVTmXjE3fC0jLxg/bmTYqX7bAcmWU3qM+4CHuAnlX3vZHPYMLgImQSQDI+v7q0DSt0SHUwBJWb4jtbCwlxAYNuZ2AG5KVeF4Op0hidLWjtO8chzOw8Fgr1vR1Z0nJo+FvLr1JQ3nngyen7gsvD5pTUbqPn5BYL5qWeqalBxpE7NPZjkQcnDvXYOEuI61pYwVqQa9/w4Z7Qyhxafhn6Lm3DHDhqFtR7ZB/3bSMnkfMR+EHzPQZ9m4TufCcRzed+sEj6LlzfPKv3OzC8cOZ/ZEWvXptc6SAWkgnYR1Sa1805Y1xBxkMaNnE6BVdppSHDnP881EtNm97RABhzcLmu5OaZB8wuIuLfNTWh6iP4fHktPWvtZeG5mhmEgYZJA1IkzkqC8Lga6REjr+60933g2swAkNqAdph1ncjmOqOvZE5vqjjztNqe5yy8uFwCYBHJUdpuo6ELq142CQVlLwsAatqUkY5Yy0oyzbA1rZIzH15JdkECE9bH5wNk00QhZJ8yo6fC4On3MU9mvJabgu0CKjDza4Z8wQfoFm3PyOSduym9ziGa4ZgdD/dXg1kkyccrwyo3VtpY2loMTuqChcThVGIywZz9lHp3zVpmHA5bO/dWdC/2O+Lsn0XQccmNPl2PNc0JvUm1rS1pjoiScTXZ5HqgltPIc68EpJCUukc8UhCII1RYEEEFCwnNlQrfdrKjHMextSm74mPEtP7HqMwp0oK0zLRxviz2SubNSxS9upoOM1W/wD1n/EHT4u9Ye676rWR5wEtzhzHA4SRqHNOh65EL0vVogrLcV8C0LaCagwVoyrsAxdBUbpUHr1V/KLvwzCWe/KVuDQ0inaB/huPZqDdrXb9NxJ5ymHWZtP5cDwSC0tggcweXcs7xLwfaLC7+q2WE9iqyTTd3O+V3QwU7d3FE4W2oOe0ZCo0/wBVo5GcqgHXPrsmMeetJGo9u2xaC1EHs5uktAiZziI3nl1V3ZeEwWAVH1A05miHdgSZwzE+qn3JY7Ph95QIfi+ecRmMx+U9ICtCiy7tWCyZLeg0ymAAAIAAAA0AGQCEJYM6ZoioBEQs/wARXgQDBwtGZKsrVebBIxARmSTkANSub8TcRG0OwsypNOXN5/EenILn8RlnKahDbyx3h6xvnasgXrerqxjMMGg5/mPX6Kw4Y4c9+feVAfdAxG9Rw+Ufl5nw5wzw/cZtDpdIpMPaIyLjqKbTz5nYZ8geuXBckBpLQA0Q1oENaNgAhZJvZbjMVzvnmLuO5Q3tuAB16NA2HQAei1NyVAW03gdlwc89Ixt8Mg0KvvSkW2eoW5dk+XzemXioV3Xnhu8tB7Tnvpjngyc7/uI/zLHNHFFt+EKTyyzcZDh15Tf8r+rKmo6T3/cyo1QYe4+hUiEkheXep9Fh2qiNVAME6jQjIjuITz7fVGlQkfmAPqmjZhPZMdNQmbTZXATigdxWo5Jx9LLnixZPWkxi226sfnHks7bnvdq5SrxtBafi3TVqrCBuXCe7mmFkm93YP8vij6YpFK6lCbLkq0Ek6pDWRqmVsKy3oNz5EKZcFpwV2E5DtA+LT+wUMDJFRPabGsx9UTHXMhbPrjl9Gb2pTZVEmHDmqa3XAD8Do6bKwslIUqUHWMR71UDiWHGW9nmNU9Hnt8h5mXLXcQqliqtMYSe5BaNj8QBGhE56oKfmZexOivc7KEEEITomKCNJRqFhoIkJVFgQQQUIBE5so5QUJRCtdia9rmua17HCHMcMTHDqCuXcWeyXWpYe82dx7X/5PPxfpOfIlddhNVaIK1uZ1R5msV4VrJVJYXU3gw5rgRMatew/fNb65+MKNrb7qr/SqOERPZcfyOOh/KfVbfing2hbW/1mxUAhtdgHvG8g7ao3oc+RC43xTwTaLCZqAPpEw2syTTd0O7HflPqrjJxLaUjpdhsApNwgk5zn+2yj3yHGmQwxlryXOru41r0qfuy7G3Yuzc3oHbjoU3efFdWpTNMOIa74joXD8Pdz5ozyxaBrG7IF4W8klgdLZzP4v7Jy4bidaakDssbBe/8ACOQ5uOw8dAmroul9oqBjMt3OPwsbu4/YbnJdZ4duBjGNYwRTbnnq9273cyfTIbJCc+XRbjsIc2r2JFwXG1rWhrcLGCGt+pJ3JOZK1lnoJFnoQIUpzsLZWYxrVm5yvRFZf9VxYKVMYnVCGAdM3Od4BpWap0cGJoM4XvbPPC4t+yeq8Rf/ADOyA4sa4gEwCRAc2duy5R7Niwy8Q5xc93QvcXEeq5XGZXJUdf8ADuBjDP1mrfLV+2t/u0/2FlJclwjIC5dHpLGi8BNWiv2Dz0hSX0hCqbaYU2NRplO+yCT3FV9rcGHubHirVz9esKivF8uPej49WTI6REJkpJBR1AmxUy6hOJCEmHSfJ5J+7B/Xpj/mN+qZa/FmnbueBWa46Al3kCVuO4tkfZL6F7xBb4GAb657Kquiy+8qdG5n9lEtdqc95dzOi0V12f3dPkTmfsunJ9LHXlnl0upO/BYGtCJQhetM/OB3oJPll7DFo7kEaSEpdU5ocIIgjULAghCEKiBISggoWBBBBQgJQRIKFhPZKrbyogMdOhGY2O4kbqzlVl52ymZpE9o/UbSqb0Nwj3JnOr94Oo2gY2iHGYcyB/1DQrC23g+vTeG9ktPzzha0bl06Dz6SutvpOEuZz+H5T3jn1TN4WYOAMRlpr4JBZJQ2OpLDDJuZW57KylZx7kEkklziIdUIMSRsI0G0966Fdb2uY0t0IBWKfZy2YyHLZP3XfD6DvxMJkt+pbyKFHL32ws8NwSj4Og0yqbii+BTpnmpVK8mup42mR/JB5FYLiis+r2x8OIhvUjfzy8CnF/kahF7/APBKEeS8k1t4+fCKu5axda6T3aONRpP62OaPGSCte0LHWOxl9djGns0zJPjLvPQLWVa2ELj8dljkn27LRfQ9NwPDTxQ7nrLV/Vh1awCOgJ1VdTr4nqe61MpwHOAc7Qbk9AkK1OjJUh+u+Aqa2iRKtAMWoUO9KDQ2dD3qO2y4VHQonEDzKz9btE+Kk2i2OaXA7yq6s6N03ig0By5EIflqmA7OFOr0chO48lAe2HJqDsRyJoOyO1VrctIOrZiRhcfSPuqmyjVSadRwlzSRG4/nRFjHmnSE80uTDJs0dS5mYg4ZQZjYp+1sLmENyJG6pbHfr8g4YtpGR/ure0WoMaSZhFmpxa5tTiwcWnRnKt3VQYwk92aCvWXqwiQ5BG60/wDUH0o+53YFKBUZlVPNenLFKHEYSQjUKDQQQVGgIkaChAkSNEoQCKUCiULASqG+rJJJjUz4q9TFoo4gsyipKgmObhK0ZMYmvE5g5H9+9HbglPpOa+cctnNpAMdztQmrS7PJItHVTrYrKjFEr0N1ZliR7mUGUAsZ0VDK72BzWkw7UD6jqr+q6m+zgsAwtAEbtI0kc1HfYgNlV1w6mSWmNjyI5EbrEZOCaDUsjXw7+pCuy3tbUI0kqZeNpVXa7IKkuZ2XjUffqFDF4ub2H5HrokHjvVHfhNeTQ3aBiB5BKsdnFSu6o7MsGBs6Cc3EeipbFeJY6dRyV1dVsDnkDfPy1QqaDS2LloyVDf7sTcPP7K7rOgABU95M35Ss3TBwXkx97O9BCq2nPPdTr1qSSquV08S7RDPLvJNstENUKhWxfX90i3Zs8QisDIk9EeMUoWIzyOWWiXTMNV5w80Gm+d3DrkB/dZx75PQLQcPGWuA1BB7wf9CqqtWD4h9hNN3Uw4PaIIMwNPJVd9WqTgG31UwXq3EWuBbB3H8hKtFFlTMgHqNfNMRbjJOZyJJSTUTMF/VBXTblp7kn+aIJjrxAdKR6Eq2Mt/mSQHxqp9jvqlVgHsuOzt+47p6vYAdEagOpAZVTrXpqrZCNE2HkaqtUSkyYgmW1U4HK7KoWiQQUIBEjRFQsBSUaJQgRRFKSSFCyDa7vDs91WVbmMyFflKZTVOKe5pZJR2ZkbddTmtxYclAu+0tcSJEjbdaXiK8gxh7lyK322oK3vGGCMwe/UdQhdDqSqI1HO4x5pnRn05VbbbKoVxcVtqwx8MqHacndx+yv3sBCUyYnHRjmPKnqjHWyyEGRkRoVDrsZVEPAa/Yn4T47Faq1WOVUWq7eiSnA6mHiK0Zna13mnzHqPBWnC1MuqknRgnxOQ+6UbO5ogHLkcx5FWnD1AAPMAOJAMcgJ+5QJ3Wp0YZVJaFlh3VVe2hVw8rP31Xj1Stah4MxduzJUA9VPr/EVELc104PQ52VWyNaG9mBuU205R5/snbS6IaP5KS1sCUwnoKcvdYXRX1wPDRUedg0fUx6hULeZVrY3EinTjJxNR/QH4R5Qo1aFuImkkixoWEPxvq9ovMjXst2jkoNa6ajDNJ5I5Ewf2KuZRByzHLJP+hJ4otFZZqtUjNoBBjOQfJBWNotjGmHETrmgt9S/0men8nRLfbMDZjM5Dpul3HxPXpPDMWNpPwvzga5HUb9OiCC9BiinjbaOLkk+dI31gtra7ZDSIyMxqir2MI0EmMsr6lnjQpDaiCCxLQtajrXpwORoK0UwIFBBaIJQRIKiAlBBBQsACFpfhaggoRbnNOLrxLnYVmzR0b6oIJrhEunfu2Z4p99eyRU35Y4ZIyIE+RGi1XBHEz6jaVKtL3uDsL+jIyd1z1RoLHExTTv2NcNNpo1taioNWzhBBcSaO3BkKvZAlWFmEfqJ8xEIIJHPojp8G7l9hy1PhZq/T9EEEnH1HXXoMpXPbKZc3NBBdFCEvJHZRxOJKarGTGyCCOtxeaqKGbU7Nrdjqr+6mdnEcy4z3DQBGgiz0gjjZHeaVk4PSnvgTyBPkgggERX2SzCs33jvmJI6DQBBBBblJp0ioxTVs//Z"/>
          <p:cNvSpPr>
            <a:spLocks noChangeAspect="1" noChangeArrowheads="1"/>
          </p:cNvSpPr>
          <p:nvPr/>
        </p:nvSpPr>
        <p:spPr bwMode="auto">
          <a:xfrm>
            <a:off x="215900" y="-687388"/>
            <a:ext cx="26289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data:image/jpg;base64,/9j/4AAQSkZJRgABAQAAAQABAAD/2wCEAAkGBhQSERUUExIWFBQVFBUVGBUVFBUUFBUVFBQVFBQUFxUXHCYeFxkjGRQUHy8gIycpLSwsFR4xNTAqNSYrLCkBCQoKDgwOGg8PGiwkHyQsLCwsLCwsLCksLCkpLCwsLCwvLCwsLCksLCwsLCwsLCwsLCwsLCwsKSwpLCkpKSwsLP/AABEIALYBFAMBIgACEQEDEQH/xAAcAAAABwEBAAAAAAAAAAAAAAAAAQIDBAUGBwj/xABBEAABAwEGAwUGBQIDCAMAAAABAAIRAwQFEiExQQZRYSJxgZGhBxMyQrHBUmJy0fAj4UOC8RQzU2OSssLSJHOD/8QAGwEAAgMBAQEAAAAAAAAAAAAAAwQAAQIFBgf/xAAtEQACAgECBQMCBgMAAAAAAAAAAQIRAyExBBITIkEyUWFxgQUUQpGhwSNSsf/aAAwDAQACEQMRAD8AsLFeLKuQB00hKrXRTcZw59EqlZvcU4Y3EfUlU7b6qsnE2d1cYOTfTMuSSXOS71ruAwMaQ2NQPRLuuye7aXvJAjTbvT9gvVtbIDPfl5qc9rTkY7isyk4rka+paipPnTIFmvym46x35KW26m2hwAEk7g+s8lFq8NNeYZIJMQM5laq5bobYqWZx1Xan6Mb0G/M+CuoeqDZLltJEunSbZ6Yp0xJPqeZ6J+yWXDmcydSk2WzmcTviPp0UyFnfUsJGhCMKygBGiREqEFSjD00XIB6hCQKnNMWm72VB2mj+dUYcjD1N9yGevS4fdtLmuyGx+xWVt7ozOZ5LacS2qGNbzM+SwF6180vkaT0DwtrUp7xtUlUtbPMq2qU8tM1W2qnE8h6oaC0VtVyS0RHU/ZHVOYBSHmSO8/REMFe1suJR0xJKdpt18Umy6ohgXZqmWE6bdEhxhyQTBI5IOdOe8KyhLzB6JYtIKjOqpGJUQerN3CYFWDI1GaUKuyZqKIh1Phm+Pf0ASe03J3fzVs4LmXB14mnVO4IzHMLo1K3MfuhuLRpSQtzU04QnXZhJcFg0JQRoKyDlm4hzh4HhqrKnUpVtIPMEZoq1yU3ZhsHmMk4yiyz0z6nclOScGu20xWKmvVsIwU6DSQAB6kqoHvK9TI7+DQjbVfXqRGXLZoW34euNtJuN3eJ/7j9kSunv6n/Bi+pt6USbqu8WemHP+KN9QP8A2Kfs9Mvdjd4DkEnOs6T8A0HPqrBrUDcIBoSghCELRQIQRoKECRFKRFUWNuao7iQVJckqixArfzmUoVECwIi1QhnuIquJ8cgsReDpeAO8/Za++z23+CyVen/UPl5BJTfcNwWhDrOkwFW2lkgjkQrKYcfD1UVlOSes+iiZbRm647ZP4R9UQpdieTp+yke7k1TyI+qcszcTXN8R4FG8AypGjug+6boDJP2lhY8g6PbkmaDtOWiItgb3GKju13psVIySrwplpUao/dWig64gprElOqSmSrKFlySXoiUglWQt+Gn/ANdvWQts5YnhlhNobAnU+i3OAIkAcxNG1uHzKVSvb8Y8QoT2ckxPgrlCMtylJrYvm29hzxIKhlBC6EQnVZt38QNa/DBw81OpW+nUGRB6HVFXumm/Vo7xqk3Zwd7yoCXEUgZcdHHfCDzPPZFSxSWlpg28kX7ourkuZuby0Bk/9RG3cFYVahqugfCNTz6IWirMUqeTQADGgA2CmWegGiAhbmrFU6cBOQgjC0ZChHCNBQsEIoRrEe0D2kMsQNGjD7SRpq2jPzP5u5N88tYQm8cce0rvZGVS0OEspToPxv5N9TtzHG3+0S8DV95/tdSZnCCPd93u/hjwVLXrVLRVLnF1SrUdJJzc5x/nh0Wruvg9uEB4D3vLQcyBTBOoI3HPfTv3GLZTaRr+F/a9Tqwy1AUamnvB/unHrvTPfI6hdAp2gEAgyDmCDII2IO64favZs8PhldkT8wcCPLX0VlctC8LvMUn061LU0nOIaf0yOwe494KXc4+4x0cnsdixoveLO3BxhStPYIdRrRnSqiHZaljtHjqPJXoqhXYOih4iZDieYCzFel2/ErYX4WuAgifNZi2U4M8jKUy7jWPYqLXZtDzw+kqGDDqU7yFdVmdkzsfTVVNWmOxOodksxNSKe0WXBVqtOmRHmoljOGpnoHFp/wAy0t40RUz3LSJ6hZG2Ph4J0eI/zN/0RYamJOiRetjnEz52dpvULN06uZHPNaW8bbNNlUfEyGu7lmryjFiboc+7mEaCrQFLXUeqV8Yg6/zJVzssuSUKk96VVGITvv8AutmNyOXIsSJwSVZQouQSUpqhDV+zuzYrQ4/hZ9Sui1bM06hYb2a0/wCpVP5R6lb96BJ6horQqLTdc/AfAqutVie3ULSgplzVuOaS3MPGmZM00FpX2JhObQgt9dexnpM1txXS4gNJzyLjqGjor+01sIFOnr9OZPVCo8UWBjc3HzJ5o7FZIzObjqtu2/kH4HbJZQ0ffmpUIAI1dGbBCNBBQsCOEFyb2h+1KcVmsT8s21K7TrsW0jy5v8uahCx9oftQFDFZ7I4OrZh9UZtpc2t2dU9B36cfoWd9apDQXveSc8yScy4k+ZJS7vu59d4ZTEk6nZo5k7BdIuPh9lmZAzefiedT0HIdESGNyMykokPh/h4WUtJaKjiRjMSIgktbyEgDrPlfuALgYAEyY80prCdAnbPZ8UyYhXmjjS7nQTBLL+iN/VAqMa85GN1HFkMkkwNuvgn21mgHSR/NVJpN7Eu1P0XIyqL9F18nYxuSXfV/BXNpkbp2kE8WhQ69rhL00GqyfTcE3bGyJHiqZ9+NYCSfE6BVtk45oiqGuqdlxgmHYQOZMI2NN7IDmUUtXTL61HLvH8CoLyzYXN1bB8W6+i0Fts3ZDmkOpuzDmmQORBGyzVZxZVcD8NTMdHbjxCKtBTcFntWMuZOoD2+IzWSvKqQXsdqDIUi1VHUn5atMj9JTVtrtrZnXmiLTUw0QLPbJaWnfI/ZQag+U6jRHaKBYZCHvQ4Z+aL8gvhkMyE618pVame/qo4K3uZ2JD2gqO5qdxyEiFCCEumEC1O0gFGRI6D7O7JFOo7m4AdwH91siCFleF7wDKPu4ziWxqTuE/Tvyo3XtDkcig44vLbiGzJ4WozNAR0TRCh2biCm7XsnqprzlKxOLi9SRkpLQZc5Gkyghmjolks5Jxu1PoFYtCJjUsLopUIt2GEaCNQgEmrVaxpc4hrWgkuJgADUknQIq9YMa5zjDWguJOgAEk+S4Rx57Q6lucadOWWYHJujqkaPqdOTdt5Kosn+0H2mutOKz2UltDRz9HVun5afTU75ZLGXPctS0vwsGQ+Jx+Fo69eQT1x3A+0u/DTB7TyMu4c3fwrot23cKTQ2kAKY8yeZ5n+ckWGPm1ZiUq2BdFy07OzCwd7j8TjzP7bKdhThaiwptKhd6hMqEAgGJUaQNSSn6jCRkmWe7aXGo8DCAfMwJP23Q5xgrk0HxzyOscZUFRsEP968dnLCJIAyzMaa7qn4o4pwHDTc3GRkHGB3p68r6cYwgOpgkFgOF8DcE9k/pMTzS7J7q0tJcJpsMOa9hBB1wlrhkknj5v8mXb2OhHJyNYsSt+WL4Rt9arQc6uwNAPZe1wcHDORGoII9VDva1jF2fBFePErWxRpgNGTW4YDQDloNFnrdbGsruFdzm0/dyxzZAc/LEHOAJbHLr3JZYXnlzpVEZlmXDxp6yH7TTaYY9ofjIBbuJMDCRmHD+ZKiv3g2tSl1ImqzkPjaO4fEOo8lpeEKTn+8qOaS3EG0nvEOLI7RiB0GKM/NaTAupHDDlpI40803K2cluLiuvZD2HSwntU3ZsPPLY9Quj3aWXjZzWpCHNMPp6uYdQRzCi37wfRtEujBU/G0a/qGjvr1WbuivabntAqFuOk7svj4KjeX5XDUSlM2BjGLMrLO9bqJGY7bfVUdG7SXdnUnTquw2YWW30hVpOBDtYyc13Jw2Ko7Xwg6m/EO0OY1XPblE6EYxe5gr1uGpSHbbEiZ2WeqUYJ2XeKRbWpinVaHZRJ+Id6xXFHA+CXNblsQPqoszjvsF/KrJ6Xr7HOJITb6YOcQtI/hd8CWkYhIOxHQqptd1vpmCCmVNMQljlHRlZEFKdT3Ug0+iQ9pb3LdmOUbaxSLJZpcO9I7gra7bPDZ5oWXJyxsZ4bB1ciRa2e0ljmuGxB8luAaNduxkDoc1z55y7lb2KzvdTDmAnPDIOYI/tCBwittXR0PxSNRUkr8F+3h9geDOQMwUd82z3bI3OimWdpYwBxJMZkrJ3ta/eVDnAGQB37k3FPJPud0cWTUI6eSP/ALRU2c6O9BX123U0Uxibmc/NBbeaCexhY5UdnCWEkJYRQIYRokao0N2iiHNc1wDmuBaQdCCIIPguM8XeyipSxVLJNWmMzS1rUx0/4rRzGfTddqTdSjKtFao80XVflWzO7Jls503ThJ/8T1C6Jw/xJRtIhhwPAzpuPa72n5h3eQWk4t9ntC2S8j3Vf/jMbk4/81g+L9Qg9+i47f8AwxaLDUAqtLc5ZUaZY+N2PG/TIjktxm4lNKR1fCiwrCcP+0BzYZaZc3QVQO0P1D5u8Z963dnrtqND2ODmnRzTIKZjJS2Ayi0M2mrhECMRmJ0EZlzvygZnwG6qn0HECpgx09Q2P6kn/GI+YkfKM2tIjcIcQ1XAP/DDGuj8BJLvA9qf0hTrdeDGNnEA06deUAa+CtolUkyttF4MNLIAgANJBGo0GGJ/ynNVVe+6lOk6mBOPQD5IEQI16pVraXk1YAIygRia3mTueu2nVIoWbCwV8ILcyDIxECQXgawIO85aK3GNVNWNYn0XzeSiFzVXgO0JOhmehA3W1ui4fdy95mo7yaDt39fAczJuqyAgVTmXjE3fC0jLxg/bmTYqX7bAcmWU3qM+4CHuAnlX3vZHPYMLgImQSQDI+v7q0DSt0SHUwBJWb4jtbCwlxAYNuZ2AG5KVeF4Op0hidLWjtO8chzOw8Fgr1vR1Z0nJo+FvLr1JQ3nngyen7gsvD5pTUbqPn5BYL5qWeqalBxpE7NPZjkQcnDvXYOEuI61pYwVqQa9/w4Z7Qyhxafhn6Lm3DHDhqFtR7ZB/3bSMnkfMR+EHzPQZ9m4TufCcRzed+sEj6LlzfPKv3OzC8cOZ/ZEWvXptc6SAWkgnYR1Sa1805Y1xBxkMaNnE6BVdppSHDnP881EtNm97RABhzcLmu5OaZB8wuIuLfNTWh6iP4fHktPWvtZeG5mhmEgYZJA1IkzkqC8Lga6REjr+60933g2swAkNqAdph1ncjmOqOvZE5vqjjztNqe5yy8uFwCYBHJUdpuo6ELq142CQVlLwsAatqUkY5Yy0oyzbA1rZIzH15JdkECE9bH5wNk00QhZJ8yo6fC4On3MU9mvJabgu0CKjDza4Z8wQfoFm3PyOSduym9ziGa4ZgdD/dXg1kkyccrwyo3VtpY2loMTuqChcThVGIywZz9lHp3zVpmHA5bO/dWdC/2O+Lsn0XQccmNPl2PNc0JvUm1rS1pjoiScTXZ5HqgltPIc68EpJCUukc8UhCII1RYEEEFCwnNlQrfdrKjHMextSm74mPEtP7HqMwp0oK0zLRxviz2SubNSxS9upoOM1W/wD1n/EHT4u9Ye676rWR5wEtzhzHA4SRqHNOh65EL0vVogrLcV8C0LaCagwVoyrsAxdBUbpUHr1V/KLvwzCWe/KVuDQ0inaB/huPZqDdrXb9NxJ5ymHWZtP5cDwSC0tggcweXcs7xLwfaLC7+q2WE9iqyTTd3O+V3QwU7d3FE4W2oOe0ZCo0/wBVo5GcqgHXPrsmMeetJGo9u2xaC1EHs5uktAiZziI3nl1V3ZeEwWAVH1A05miHdgSZwzE+qn3JY7Ph95QIfi+ecRmMx+U9ICtCiy7tWCyZLeg0ymAAAIAAAA0AGQCEJYM6ZoioBEQs/wARXgQDBwtGZKsrVebBIxARmSTkANSub8TcRG0OwsypNOXN5/EenILn8RlnKahDbyx3h6xvnasgXrerqxjMMGg5/mPX6Kw4Y4c9+feVAfdAxG9Rw+Ufl5nw5wzw/cZtDpdIpMPaIyLjqKbTz5nYZ8geuXBckBpLQA0Q1oENaNgAhZJvZbjMVzvnmLuO5Q3tuAB16NA2HQAei1NyVAW03gdlwc89Ixt8Mg0KvvSkW2eoW5dk+XzemXioV3Xnhu8tB7Tnvpjngyc7/uI/zLHNHFFt+EKTyyzcZDh15Tf8r+rKmo6T3/cyo1QYe4+hUiEkheXep9Fh2qiNVAME6jQjIjuITz7fVGlQkfmAPqmjZhPZMdNQmbTZXATigdxWo5Jx9LLnixZPWkxi226sfnHks7bnvdq5SrxtBafi3TVqrCBuXCe7mmFkm93YP8vij6YpFK6lCbLkq0Ek6pDWRqmVsKy3oNz5EKZcFpwV2E5DtA+LT+wUMDJFRPabGsx9UTHXMhbPrjl9Gb2pTZVEmHDmqa3XAD8Do6bKwslIUqUHWMR71UDiWHGW9nmNU9Hnt8h5mXLXcQqliqtMYSe5BaNj8QBGhE56oKfmZexOivc7KEEEITomKCNJRqFhoIkJVFgQQQUIBE5so5QUJRCtdia9rmua17HCHMcMTHDqCuXcWeyXWpYe82dx7X/5PPxfpOfIlddhNVaIK1uZ1R5msV4VrJVJYXU3gw5rgRMatew/fNb65+MKNrb7qr/SqOERPZcfyOOh/KfVbfing2hbW/1mxUAhtdgHvG8g7ao3oc+RC43xTwTaLCZqAPpEw2syTTd0O7HflPqrjJxLaUjpdhsApNwgk5zn+2yj3yHGmQwxlryXOru41r0qfuy7G3Yuzc3oHbjoU3efFdWpTNMOIa74joXD8Pdz5ozyxaBrG7IF4W8klgdLZzP4v7Jy4bidaakDssbBe/8ACOQ5uOw8dAmroul9oqBjMt3OPwsbu4/YbnJdZ4duBjGNYwRTbnnq9273cyfTIbJCc+XRbjsIc2r2JFwXG1rWhrcLGCGt+pJ3JOZK1lnoJFnoQIUpzsLZWYxrVm5yvRFZf9VxYKVMYnVCGAdM3Od4BpWap0cGJoM4XvbPPC4t+yeq8Rf/ADOyA4sa4gEwCRAc2duy5R7Niwy8Q5xc93QvcXEeq5XGZXJUdf8ADuBjDP1mrfLV+2t/u0/2FlJclwjIC5dHpLGi8BNWiv2Dz0hSX0hCqbaYU2NRplO+yCT3FV9rcGHubHirVz9esKivF8uPej49WTI6REJkpJBR1AmxUy6hOJCEmHSfJ5J+7B/Xpj/mN+qZa/FmnbueBWa46Al3kCVuO4tkfZL6F7xBb4GAb657Kquiy+8qdG5n9lEtdqc95dzOi0V12f3dPkTmfsunJ9LHXlnl0upO/BYGtCJQhetM/OB3oJPll7DFo7kEaSEpdU5ocIIgjULAghCEKiBISggoWBBBBQgJQRIKFhPZKrbyogMdOhGY2O4kbqzlVl52ymZpE9o/UbSqb0Nwj3JnOr94Oo2gY2iHGYcyB/1DQrC23g+vTeG9ktPzzha0bl06Dz6SutvpOEuZz+H5T3jn1TN4WYOAMRlpr4JBZJQ2OpLDDJuZW57KylZx7kEkklziIdUIMSRsI0G0966Fdb2uY0t0IBWKfZy2YyHLZP3XfD6DvxMJkt+pbyKFHL32ws8NwSj4Og0yqbii+BTpnmpVK8mup42mR/JB5FYLiis+r2x8OIhvUjfzy8CnF/kahF7/APBKEeS8k1t4+fCKu5axda6T3aONRpP62OaPGSCte0LHWOxl9djGns0zJPjLvPQLWVa2ELj8dljkn27LRfQ9NwPDTxQ7nrLV/Vh1awCOgJ1VdTr4nqe61MpwHOAc7Qbk9AkK1OjJUh+u+Aqa2iRKtAMWoUO9KDQ2dD3qO2y4VHQonEDzKz9btE+Kk2i2OaXA7yq6s6N03ig0By5EIflqmA7OFOr0chO48lAe2HJqDsRyJoOyO1VrctIOrZiRhcfSPuqmyjVSadRwlzSRG4/nRFjHmnSE80uTDJs0dS5mYg4ZQZjYp+1sLmENyJG6pbHfr8g4YtpGR/ure0WoMaSZhFmpxa5tTiwcWnRnKt3VQYwk92aCvWXqwiQ5BG60/wDUH0o+53YFKBUZlVPNenLFKHEYSQjUKDQQQVGgIkaChAkSNEoQCKUCiULASqG+rJJJjUz4q9TFoo4gsyipKgmObhK0ZMYmvE5g5H9+9HbglPpOa+cctnNpAMdztQmrS7PJItHVTrYrKjFEr0N1ZliR7mUGUAsZ0VDK72BzWkw7UD6jqr+q6m+zgsAwtAEbtI0kc1HfYgNlV1w6mSWmNjyI5EbrEZOCaDUsjXw7+pCuy3tbUI0kqZeNpVXa7IKkuZ2XjUffqFDF4ub2H5HrokHjvVHfhNeTQ3aBiB5BKsdnFSu6o7MsGBs6Cc3EeipbFeJY6dRyV1dVsDnkDfPy1QqaDS2LloyVDf7sTcPP7K7rOgABU95M35Ss3TBwXkx97O9BCq2nPPdTr1qSSquV08S7RDPLvJNstENUKhWxfX90i3Zs8QisDIk9EeMUoWIzyOWWiXTMNV5w80Gm+d3DrkB/dZx75PQLQcPGWuA1BB7wf9CqqtWD4h9hNN3Uw4PaIIMwNPJVd9WqTgG31UwXq3EWuBbB3H8hKtFFlTMgHqNfNMRbjJOZyJJSTUTMF/VBXTblp7kn+aIJjrxAdKR6Eq2Mt/mSQHxqp9jvqlVgHsuOzt+47p6vYAdEagOpAZVTrXpqrZCNE2HkaqtUSkyYgmW1U4HK7KoWiQQUIBEjRFQsBSUaJQgRRFKSSFCyDa7vDs91WVbmMyFflKZTVOKe5pZJR2ZkbddTmtxYclAu+0tcSJEjbdaXiK8gxh7lyK322oK3vGGCMwe/UdQhdDqSqI1HO4x5pnRn05VbbbKoVxcVtqwx8MqHacndx+yv3sBCUyYnHRjmPKnqjHWyyEGRkRoVDrsZVEPAa/Yn4T47Faq1WOVUWq7eiSnA6mHiK0Zna13mnzHqPBWnC1MuqknRgnxOQ+6UbO5ogHLkcx5FWnD1AAPMAOJAMcgJ+5QJ3Wp0YZVJaFlh3VVe2hVw8rP31Xj1Stah4MxduzJUA9VPr/EVELc104PQ52VWyNaG9mBuU205R5/snbS6IaP5KS1sCUwnoKcvdYXRX1wPDRUedg0fUx6hULeZVrY3EinTjJxNR/QH4R5Qo1aFuImkkixoWEPxvq9ovMjXst2jkoNa6ajDNJ5I5Ewf2KuZRByzHLJP+hJ4otFZZqtUjNoBBjOQfJBWNotjGmHETrmgt9S/0men8nRLfbMDZjM5Dpul3HxPXpPDMWNpPwvzga5HUb9OiCC9BiinjbaOLkk+dI31gtra7ZDSIyMxqir2MI0EmMsr6lnjQpDaiCCxLQtajrXpwORoK0UwIFBBaIJQRIKiAlBBBQsACFpfhaggoRbnNOLrxLnYVmzR0b6oIJrhEunfu2Z4p99eyRU35Y4ZIyIE+RGi1XBHEz6jaVKtL3uDsL+jIyd1z1RoLHExTTv2NcNNpo1taioNWzhBBcSaO3BkKvZAlWFmEfqJ8xEIIJHPojp8G7l9hy1PhZq/T9EEEnH1HXXoMpXPbKZc3NBBdFCEvJHZRxOJKarGTGyCCOtxeaqKGbU7Nrdjqr+6mdnEcy4z3DQBGgiz0gjjZHeaVk4PSnvgTyBPkgggERX2SzCs33jvmJI6DQBBBBblJp0ioxTVs//Z"/>
          <p:cNvSpPr>
            <a:spLocks noChangeAspect="1" noChangeArrowheads="1"/>
          </p:cNvSpPr>
          <p:nvPr/>
        </p:nvSpPr>
        <p:spPr bwMode="auto">
          <a:xfrm>
            <a:off x="368300" y="-534988"/>
            <a:ext cx="26289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380000" y="5356882"/>
            <a:ext cx="26239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iPad</a:t>
            </a:r>
            <a:r>
              <a:rPr lang="en-US" dirty="0" smtClean="0"/>
              <a:t>, 2010</a:t>
            </a:r>
          </a:p>
          <a:p>
            <a:endParaRPr lang="en-US" dirty="0"/>
          </a:p>
          <a:p>
            <a:r>
              <a:rPr lang="en-US" dirty="0" smtClean="0"/>
              <a:t>250,000,000</a:t>
            </a:r>
            <a:r>
              <a:rPr lang="en-US" dirty="0" smtClean="0"/>
              <a:t>+ units, </a:t>
            </a:r>
            <a:r>
              <a:rPr lang="en-US" dirty="0" smtClean="0"/>
              <a:t>2015</a:t>
            </a:r>
            <a:endParaRPr lang="en-US" dirty="0"/>
          </a:p>
        </p:txBody>
      </p:sp>
      <p:pic>
        <p:nvPicPr>
          <p:cNvPr id="9" name="Picture 2" descr="https://encrypted-tbn1.gstatic.com/images?q=tbn:ANd9GcT27yT32DmKWWe1zz-pQVCzYX5OtsZeqNLEFmPZxQLmhgjJ2AY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38700"/>
            <a:ext cx="2301838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169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pic>
        <p:nvPicPr>
          <p:cNvPr id="4098" name="Picture 2" descr="Flurry Time Sp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55124"/>
            <a:ext cx="7909058" cy="474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91400" y="6368534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Flurry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0665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pic>
        <p:nvPicPr>
          <p:cNvPr id="2050" name="Picture 2" descr="Game spending will grow by around 10 percent this year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124700" cy="540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146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endParaRPr lang="en-US" dirty="0" smtClean="0"/>
          </a:p>
          <a:p>
            <a:r>
              <a:rPr lang="en-US" dirty="0" smtClean="0"/>
              <a:t>The Opportunity</a:t>
            </a:r>
          </a:p>
          <a:p>
            <a:pPr lvl="1"/>
            <a:r>
              <a:rPr lang="en-US" sz="3000" dirty="0" smtClean="0"/>
              <a:t> Ubiquitous &amp; pervasive technology</a:t>
            </a:r>
          </a:p>
          <a:p>
            <a:pPr lvl="1"/>
            <a:r>
              <a:rPr lang="en-US" sz="3000" dirty="0" smtClean="0"/>
              <a:t> Creative, innovative &amp; </a:t>
            </a:r>
            <a:r>
              <a:rPr lang="en-US" sz="3000" dirty="0" smtClean="0"/>
              <a:t>inventive</a:t>
            </a:r>
          </a:p>
          <a:p>
            <a:pPr lvl="2"/>
            <a:r>
              <a:rPr lang="en-US" sz="2600" dirty="0" smtClean="0"/>
              <a:t>Cross-disciplinary</a:t>
            </a:r>
            <a:endParaRPr lang="en-US" sz="2600" dirty="0" smtClean="0"/>
          </a:p>
          <a:p>
            <a:pPr lvl="1"/>
            <a:r>
              <a:rPr lang="en-US" sz="3000" dirty="0" smtClean="0"/>
              <a:t> Global markets</a:t>
            </a:r>
          </a:p>
          <a:p>
            <a:pPr lvl="1"/>
            <a:r>
              <a:rPr lang="en-US" sz="3000" dirty="0" smtClean="0"/>
              <a:t> Vast potential for growth &amp; expansion </a:t>
            </a:r>
          </a:p>
        </p:txBody>
      </p:sp>
      <p:sp>
        <p:nvSpPr>
          <p:cNvPr id="2" name="AutoShape 2" descr="https://scontent-iad.xx.fbcdn.net/hphotos-xaf1/v/t1.0-9/11078128_10155618038810106_8883781720848268688_n.jpg?oh=1b2eddc1719e759306f12aeb92f78cf8&amp;oe=560667C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0" name="Picture 4" descr="https://scontent-iad.xx.fbcdn.net/hphotos-xaf1/v/t1.0-9/11078128_10155618038810106_8883781720848268688_n.jpg?oh=1b2eddc1719e759306f12aeb92f78cf8&amp;oe=560667C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38200"/>
            <a:ext cx="2539998" cy="1904999"/>
          </a:xfrm>
          <a:prstGeom prst="rect">
            <a:avLst/>
          </a:prstGeom>
          <a:noFill/>
          <a:effectLst>
            <a:glow rad="101600">
              <a:schemeClr val="bg1">
                <a:lumMod val="95000"/>
                <a:alpha val="40000"/>
              </a:schemeClr>
            </a:glo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31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About </a:t>
            </a:r>
            <a:r>
              <a:rPr lang="en-US" dirty="0" err="1" smtClean="0"/>
              <a:t>MassDiGI</a:t>
            </a:r>
            <a:endParaRPr lang="en-US" dirty="0"/>
          </a:p>
          <a:p>
            <a:pPr lvl="1"/>
            <a:r>
              <a:rPr lang="en-US" sz="3000" dirty="0" smtClean="0"/>
              <a:t>Based </a:t>
            </a:r>
            <a:r>
              <a:rPr lang="en-US" sz="3000" dirty="0" smtClean="0"/>
              <a:t>at Becker College</a:t>
            </a:r>
          </a:p>
          <a:p>
            <a:pPr lvl="1"/>
            <a:r>
              <a:rPr lang="en-US" sz="3000" dirty="0" smtClean="0"/>
              <a:t>Exercise in leadership</a:t>
            </a:r>
          </a:p>
          <a:p>
            <a:pPr lvl="2"/>
            <a:r>
              <a:rPr lang="en-US" dirty="0" smtClean="0"/>
              <a:t>Private, public sectors &amp; academia</a:t>
            </a:r>
          </a:p>
          <a:p>
            <a:pPr lvl="1"/>
            <a:r>
              <a:rPr lang="en-US" sz="3000" dirty="0" smtClean="0"/>
              <a:t>Established </a:t>
            </a:r>
            <a:r>
              <a:rPr lang="en-US" sz="3000" dirty="0" smtClean="0"/>
              <a:t>in April 2011</a:t>
            </a:r>
          </a:p>
          <a:p>
            <a:pPr lvl="1"/>
            <a:r>
              <a:rPr lang="en-US" sz="3000" dirty="0" smtClean="0"/>
              <a:t>Statewide center for </a:t>
            </a:r>
            <a:r>
              <a:rPr lang="en-US" sz="3000" dirty="0"/>
              <a:t>entrepreneurship, academic </a:t>
            </a:r>
            <a:r>
              <a:rPr lang="en-US" sz="3000" dirty="0" smtClean="0"/>
              <a:t>cooperation </a:t>
            </a:r>
            <a:r>
              <a:rPr lang="en-US" sz="3000" dirty="0" smtClean="0"/>
              <a:t>&amp; economic </a:t>
            </a:r>
            <a:r>
              <a:rPr lang="en-US" sz="3000" dirty="0" smtClean="0"/>
              <a:t>development across the games ecosystem</a:t>
            </a:r>
            <a:endParaRPr lang="en-US" sz="3000" dirty="0" smtClean="0"/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833087822"/>
              </p:ext>
            </p:extLst>
          </p:nvPr>
        </p:nvGraphicFramePr>
        <p:xfrm>
          <a:off x="4419600" y="304800"/>
          <a:ext cx="48768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74039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MassDiGI Mission</a:t>
            </a:r>
          </a:p>
          <a:p>
            <a:pPr lvl="1"/>
            <a:r>
              <a:rPr lang="en-US" sz="3000" dirty="0" smtClean="0"/>
              <a:t>Prompt collaboration among academia, industry &amp; government</a:t>
            </a:r>
          </a:p>
          <a:p>
            <a:pPr lvl="1"/>
            <a:r>
              <a:rPr lang="en-US" sz="3000" dirty="0" smtClean="0"/>
              <a:t>Strategically foster growth &amp; development</a:t>
            </a:r>
          </a:p>
          <a:p>
            <a:pPr lvl="1"/>
            <a:r>
              <a:rPr lang="en-US" sz="3000" dirty="0" smtClean="0"/>
              <a:t>Promote &amp; enhance initiatives between higher education </a:t>
            </a:r>
            <a:r>
              <a:rPr lang="en-US" sz="3000" dirty="0"/>
              <a:t>&amp;</a:t>
            </a:r>
            <a:r>
              <a:rPr lang="en-US" sz="3000" dirty="0" smtClean="0"/>
              <a:t> business that enhance the industry cluster</a:t>
            </a: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pic>
        <p:nvPicPr>
          <p:cNvPr id="3074" name="Picture 2" descr="http://www.massdigi.org/wp-content/uploads/2012/12/IMG_71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876800"/>
            <a:ext cx="2835740" cy="18808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112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3500" dirty="0" smtClean="0"/>
              <a:t>MassDiGI Programs &amp; Services</a:t>
            </a:r>
          </a:p>
          <a:p>
            <a:pPr lvl="1"/>
            <a:r>
              <a:rPr lang="en-US" sz="3200" dirty="0" smtClean="0"/>
              <a:t>Business &amp; workforce development</a:t>
            </a:r>
          </a:p>
          <a:p>
            <a:pPr lvl="2"/>
            <a:r>
              <a:rPr lang="en-US" sz="2600" dirty="0" smtClean="0"/>
              <a:t>Game Challenge</a:t>
            </a:r>
            <a:endParaRPr lang="en-US" sz="3000" dirty="0" smtClean="0"/>
          </a:p>
          <a:p>
            <a:pPr lvl="2"/>
            <a:r>
              <a:rPr lang="en-US" sz="2600" dirty="0" smtClean="0"/>
              <a:t>Summer Innovation Program</a:t>
            </a:r>
          </a:p>
          <a:p>
            <a:pPr lvl="2"/>
            <a:r>
              <a:rPr lang="en-US" sz="2600" dirty="0" smtClean="0"/>
              <a:t>Mentoring</a:t>
            </a:r>
          </a:p>
          <a:p>
            <a:pPr lvl="1"/>
            <a:r>
              <a:rPr lang="en-US" sz="3200" dirty="0"/>
              <a:t>Education </a:t>
            </a:r>
            <a:r>
              <a:rPr lang="en-US" sz="3200" dirty="0" smtClean="0"/>
              <a:t>&amp; </a:t>
            </a:r>
            <a:r>
              <a:rPr lang="en-US" sz="3200" dirty="0" smtClean="0"/>
              <a:t>research</a:t>
            </a:r>
          </a:p>
          <a:p>
            <a:pPr lvl="2"/>
            <a:r>
              <a:rPr lang="en-US" sz="2600" dirty="0" err="1" smtClean="0"/>
              <a:t>LiveCode</a:t>
            </a:r>
            <a:endParaRPr lang="en-US" sz="2600" dirty="0" smtClean="0"/>
          </a:p>
          <a:p>
            <a:pPr lvl="1"/>
            <a:r>
              <a:rPr lang="en-US" sz="3200" dirty="0" smtClean="0"/>
              <a:t>Outreach &amp; industry </a:t>
            </a:r>
            <a:r>
              <a:rPr lang="en-US" sz="3200" dirty="0" smtClean="0"/>
              <a:t>marketing</a:t>
            </a:r>
          </a:p>
          <a:p>
            <a:pPr lvl="2"/>
            <a:r>
              <a:rPr lang="en-US" sz="2600" dirty="0" smtClean="0"/>
              <a:t>PAX East</a:t>
            </a:r>
          </a:p>
          <a:p>
            <a:pPr lvl="2"/>
            <a:r>
              <a:rPr lang="en-US" sz="2600" dirty="0" smtClean="0"/>
              <a:t>Unity 3D Unite</a:t>
            </a:r>
          </a:p>
          <a:p>
            <a:pPr lvl="2"/>
            <a:r>
              <a:rPr lang="en-US" sz="2600" dirty="0" smtClean="0"/>
              <a:t>GDC</a:t>
            </a:r>
            <a:endParaRPr lang="en-US" sz="2600" dirty="0" smtClean="0"/>
          </a:p>
          <a:p>
            <a:pPr lvl="1"/>
            <a:r>
              <a:rPr lang="en-US" sz="3200" dirty="0" smtClean="0"/>
              <a:t>Practices, policy &amp; advocacy</a:t>
            </a:r>
          </a:p>
        </p:txBody>
      </p:sp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pic>
        <p:nvPicPr>
          <p:cNvPr id="2050" name="Picture 2" descr="http://www.massdigi.org/wp-content/uploads/2012/12/crowdsh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70018"/>
            <a:ext cx="2877671" cy="19059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852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990600"/>
            <a:ext cx="2797055" cy="140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51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Challenges [Solutions]</a:t>
            </a:r>
            <a:endParaRPr lang="en-US" dirty="0" smtClean="0"/>
          </a:p>
          <a:p>
            <a:pPr lvl="1"/>
            <a:r>
              <a:rPr lang="en-US" sz="3000" dirty="0" smtClean="0"/>
              <a:t> </a:t>
            </a:r>
            <a:r>
              <a:rPr lang="en-US" sz="3000" dirty="0" smtClean="0"/>
              <a:t>Talent [Programs and activities]</a:t>
            </a:r>
            <a:endParaRPr lang="en-US" sz="3000" dirty="0" smtClean="0"/>
          </a:p>
          <a:p>
            <a:pPr lvl="1"/>
            <a:r>
              <a:rPr lang="en-US" sz="3000" dirty="0" smtClean="0"/>
              <a:t> Business development [Networking]</a:t>
            </a:r>
          </a:p>
          <a:p>
            <a:pPr lvl="1"/>
            <a:r>
              <a:rPr lang="en-US" sz="3000" dirty="0" smtClean="0"/>
              <a:t> Visibility [Media]</a:t>
            </a:r>
          </a:p>
          <a:p>
            <a:pPr lvl="1"/>
            <a:r>
              <a:rPr lang="en-US" sz="3000" dirty="0" smtClean="0"/>
              <a:t> Access to capital [Bootstrapping, crowdfunding, angel, VC]</a:t>
            </a:r>
          </a:p>
          <a:p>
            <a:pPr lvl="1"/>
            <a:r>
              <a:rPr lang="en-US" sz="3000" dirty="0" smtClean="0"/>
              <a:t> Space [Partnerships and collaborations]</a:t>
            </a:r>
            <a:endParaRPr lang="en-US" sz="3000" dirty="0" smtClean="0"/>
          </a:p>
        </p:txBody>
      </p:sp>
    </p:spTree>
    <p:extLst>
      <p:ext uri="{BB962C8B-B14F-4D97-AF65-F5344CB8AC3E}">
        <p14:creationId xmlns:p14="http://schemas.microsoft.com/office/powerpoint/2010/main" val="5914393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51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600" y="17526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What’s next?</a:t>
            </a:r>
            <a:endParaRPr lang="en-US" dirty="0" smtClean="0"/>
          </a:p>
          <a:p>
            <a:pPr lvl="1"/>
            <a:r>
              <a:rPr lang="en-US" sz="3000" dirty="0" smtClean="0"/>
              <a:t> Being creative is a competitive advantage</a:t>
            </a:r>
          </a:p>
          <a:p>
            <a:pPr lvl="1"/>
            <a:r>
              <a:rPr lang="en-US" sz="3000" dirty="0" smtClean="0"/>
              <a:t> Creative talent will drive our local and regional economies to an even greater extent</a:t>
            </a:r>
            <a:endParaRPr lang="en-US" sz="3000" dirty="0" smtClean="0"/>
          </a:p>
          <a:p>
            <a:pPr lvl="1"/>
            <a:r>
              <a:rPr lang="en-US" sz="3000" dirty="0" smtClean="0"/>
              <a:t> Be it in marketing, architecture, visual arts &amp; crafts, design, film, media, publishing, music &amp; entertainment, the future is brighter than ever</a:t>
            </a:r>
            <a:endParaRPr lang="en-US" sz="3000" dirty="0"/>
          </a:p>
        </p:txBody>
      </p:sp>
      <p:pic>
        <p:nvPicPr>
          <p:cNvPr id="3076" name="Picture 4" descr="https://scontent-iad.xx.fbcdn.net/hphotos-xap1/v/t1.0-9/11214044_909929185734249_104966608723687646_n.jpg?oh=4507a0ac60c3ebf08523aadea9a22dde&amp;oe=55C1147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408141"/>
            <a:ext cx="3200400" cy="1297459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9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data:image/jpeg;base64,/9j/4AAQSkZJRgABAQAAAQABAAD/2wCEAAkGBxQSEhUUExQUFRUXFxcUFRgYGBcXGBgaFxcdHBgYGBgYHCggGBwlHBUVITEhJSkrLi4uFx8zODMsNygtLisBCgoKDg0OGxAQGywkICQsLCwsLCwsLCwsLCwsLCwsLCwsLCwsLCwsLCwsLCwsLCwsLCwsLCwsLCwsLCwsLCwsLP/AABEIAKgBKwMBEQACEQEDEQH/xAAbAAABBQEBAAAAAAAAAAAAAAAAAgMEBQYBB//EAEcQAAEDAgMEBgYGCAUDBQAAAAEAAhEDIQQSMQVBUWEGEyIycYFSkaGxwdEUM0JysvAjNFNic5Ki4RVDgsLxJLPiBxaDk9L/xAAbAQACAwEBAQAAAAAAAAAAAAAABAECAwUGB//EAD0RAAIBAgQDBQcBCAIBBQEAAAABAgMRBBIhMQVBURMyYXGRIoGhscHR8BQVIzM0QnLh8QZSYlOCkrLCFv/aAAwDAQACEQMRAD8AKGy6jn5MpB1M2AXuZ4iEY5rnjI0ZydrDmO2PUpDMYI3kbvFVpYqFR2W5NTDygrkAs5Fb5kY2Zc7F2q2k0seDEyCB70licPKpLNEaoV1BZZGkoVMzQ4aESubKOVtD0XdXHFBIKAKbH7ba0PaGnMJb+74ynKWGcmm3p8RepiFFNWMuGTpfwXVvbc525IwWAfVdlaNNSbALOpXjTV2XhSlN2RIxuxqlMSYcNLT7lnTxcJu2xeeHlBX3GTsuqBmLHR+dyv8AqKbdrlexqWvYi5VtczLbo9i2U3Oz2kCD8Eni6c5pZRnDVIwbuXVfbdFos7MeASUcLUlysNSxFNcxWz9qsqjXK7gfgoq4edN9UTTrRmhzaVcNpOMwYMXvO6FSjBymlYtUklFsz7NsViILvOBPrTlTDU1qkKwxE3o2ScA9cLH09GdbCT1NHg6mi8ZiqbTPTYed0WzXSkzc6ggEAMYmpAhC1diy01KXHPXawNPU5mKnoZzGG69pg42R5nEyuyueF2YHMkwZWeBAc4DgCYV3CLd2iqnJKyZ2hiHsnK5zZ1golCMu8gjOUdmN3JOpO/f61N0iNWdbTJ0BMaxdGZLchJvYdp4J7mlwaS0b1SVWCeVvUvGnJrMkFLZT3MDm0+yNLC3gFR1KUWou2nwLKFSScuvxOYbEvpzkcWzqtJ04z7yKRqShsP4faFWmIDjBOa4nffVZyo05vVF41pxWgk7Qq5y/MQ42tpHCFbsKeXLbQjtp5s1xplJ1R1gXOJlXco0466JFUpTem487ZVUGOrd5XWaxNJ/1Iu6FTobeFxLnVOOYDY3CL2II20cH1lMtET9nkQtKNXJNSKVKeeLRjsRhnMcWuEELswmpq6OVKLi7Mcbi6gbkD3ZeEqrpQcs1tSyqzStcnU9vVGgAhpjeZlYSwcG7mqxUktSayu6lJcZqvguB7tMEWAbvdETOi+ecZ41PEVHRwzcacXa60lNrfXlG+1tXve2h7fgnBFKCr4nVvaPJfn54o/xGr+0d67erRea7GF81tevP13+J6n9LQtlyolbKqMc+7WtqEQHAQHciBYE8Rqu7gON4jDNU603Kl/5O7j4pvVxXNO9lqtrHneKcBpKLrYdWfNfn51uWYYNQNdV7fNc8lYVCLklRtfpHh8MctR/a9FozO8+HmsJ4iMXbmaKk3HM9F4mOxe1aBcDTLy03Mty5ZOnPyTcON01KMJRYvLhcpe1GS128Rv8AxWj+0b7fkun+ro/9kILC1n/SxFTa9IGM0+ASsuLUE7K78Uvz4G64dVtq0vBv7Jo63alOTJyjcToVXD8Xo1puNmvF8y1bhtWnG+75pcvuL/xSif8AMB9aanjqEFdyMI4OvJ2UflYSzbNLdM7ra+CQq8WoqLdn6b/Eap8PqN96Pjq/tqWezdsUjEvDDvDt3mElPEUq9PNt4DkKFSnKy1XUvKfSPC0xL67eQYHOJ8gFwMRhY1JWXwOvSrOEbv4/momp09w7S3q89QHvGMuUcw7U+HrXLnw6ak7fEejjabSvrd20LkdLcJ+2p+35JPsKv/UZzQ6kLGdPMIw5esJ5taSB529i2hgMRNXUTKeKoQdpS1/OhBZ02oPqFplrYJbUdo6OWo1W1PAyWrM5YuMm4rl6fmpJG2cI5vars1ki8wOcSu5h6caauzmVnKb0KbH7fwL82RzwQ05QGEBxHj8YXVp49Uldp/n5zObPCdo7KSv+evuK3C4kVBIBEGDP55rtYHGRxMMyVraHKxeHdGSV73V/oO5U9cULHZ+Cbl6yoJbMMbpnI1k7miRpqbLyX/IuPTwrWGw/fau3vlXKy2cnra+i3s9D0fAeC/rp56ncXxf2/ORcV+up0mPDgxjtGs7MSJFgBuB3r55NrE1nGo3OS3crvmlu2+vJLwPZYaeEp3hGnaKT18tdraaIkVKj6DgK2V4cO8O8I5wM0TvW2B4hVo+3hpuydssu6/dd2v1Vrc0zCWCw+OUkoZJJctbkynSDRDYjURoZvI9a+g4TGxxlGNaPP1TWjT8noeQrUJUJunLkdy2smjIxW0MI6m8h0Sb20uu3RqKcbo5NWDhKzGHOJABJIFgOF5srpJO6MxMKbgX3RrCOBNS2Ugt5pDG1E1k5juFg+9yNDC5w8dhBAQgBjG4kU2FxBI5c1enTdSWVFZzUFdmSx+JNV5cRG4DkF16VNU45Tl1ameVyPC1Mx7AsBq0wdC9gPgXBJ8RnKGDqyjuoSa88rNsMk60E/wDsvmX2zmh+IIeA4OL5nzPlcBfF5ydLDvI7WS+a9T6tj4JUqbXJq3/xf2Jh2bTZXYAQ4OzA0zcgZSZnhYa3VYYicsPOdsrS0a2eq5P/AF1sc6riKlSKhLWzWuzWj3t8Nn56sj7XwLKJDmOvIIZqRzB4eKmhVlXg88bLryfhbr5aeC3HsJiqk5dlL2l15rz5P5+ZbVBc+JX0bhU5TwVKUt3GPyPD4lJVpJdWNYhxDXEXIaSBzAsnpuybMo6ySPCcXVNR4zulznSSdSTr+ea4laWWn47+OvM7OAV8Q5S0Svy005dNgougubIMEt/P53IpyzU8z3DEwVLEWp3yu3lruvT3iKOp5BdDEN2S6v8APihKOik1ulp72l8mT6PWZRlyFp45JG+b8ec6rEEpW1+pEq6HkdLWPCyKKUaitzuWvNwkpcrfb5DD5AEEiZnTdEaj8yrVFmqb7I1owjKOVrx+NhAc70j/AE/JQ6aejf56G8aFOLul8X9y0wjiWNJ1hZQW6XX/ACZzlez/ADRtfQqtsmYniVlLuJ9S+GeavNPlovcw2Q6Ab7x7kRgpQdyuKqSp1o5f96loalisI0tVc3qVMsZW5JkZrQSZDjYabpmSfZ7FOMk1JWDheTs5ZkneVtVfkKpOt5BMuCumI0KkvahfTl62+ovHOIaIPM6fFTb2vJfnyLVZLKk9m/lt8yCKzuPsCjM3p9imSMdbfF/Y1/Ruo40iHGQ023a3K7/B9ISj4/RHI4nLM4Se9n8H+ehbNYSQBAJIbLpDRJgEkAkCeAK6WJrqjSlUabSV9OnvsIUaXazULpX6l/tPDdUWUpzZGATxJJLj659S+OYjFvGV6uIf9Uvgkkl6H1jguHjQwypx5Mn7X/VKP+j/ALZS2F/nqnn/APuJy47P+2f/ANZHelXep+DveEvw/wDhS818jocN/iS8vqLwNWKDHOMAAieQcYXtv+L5nGrBbZlb3xV/ued/5GoxxN10HcVVysc61hI4L1EI5pKJwJytFsx2KxDqjsztV2qcFBWRypzc3djMK5QIQBa7DxzmuDLZSd+7wSeKoxlFz5oaw9Vp5eRqIXLudAo8HtsBkPDi4b7XT1TCNy9nYThiko+1uNM267OSR2Du3hXeDWW19SixTzXtoMbV2masNAhovfUlXoYfs9XuUrV8+i2K2E0LhCAOi1xqLhVklKLT2ZKbTui761zprUiQSP0gGrCe9zyk3B5kL5JxHh0uHVXQqK8H3G1o0tl/cuafnsfTOF46hxKjCNR+1HdX8Leflt8yJSrOaczSQb3331v8Um3dNSV79fz/AAdyphKc4qFrJO9lp1XLz5O4/RAZ+lqaTLQdajhoBOo4lMYLBVeI1uwpf+6XKEfu/wClddbWTZy+K8RocPw7jG13okuv5uxWM26XCGDKTqT8F9Rw+AjSSjyWiR83q4xy1W7JFLbzcvaac3LRVlg5X0ehZYuNtTz3avR3O8vphsFxdkOgkzbdFh6lzsTwiSb7LVP1XkP4fiq0zu3Pa6fpqn13VxGC6M6l5DZmzOZ52VsPwiWna6eW78+Vvn84r8VV26evyXlzb9PIkDoxTH23/wBPyT9ThsJxs2xSHEpwd8q+JFqbCrA2cCOMx7wuZLhdZOySfin9OXxHlxKDV8zXmvqlb5eRJZ0bBAzvdO+Ij2hO4fhShrN6+GyFa3FHLSK08d36beC18xFbouzLZxJ3ZgCPYEV+FqXtQevjs/zqRS4m17MlZdVuvjr5EOl0YcTcUwN5sfZCTXDKzdrJeP5/gYePgtc7fhqvn/ksR0ZZpneBwGWPcujDhlOCtd/AVlxOpJ3sviQtp9FM0FjiYGhMH5FIYjhcl3NV02a+g5h+KK937L8rp/VfINk9Ei1xL3Fo4AydPUsqfDaj0loum7+H+TSpxKD9rvNeFkvr8LeJajoxT9Op/T8lvLhyfMxjxFrkiqxXRmqHdjK4SIJIGkwYPieKRrcNqye1/Jr43+g3huJU6UWotb31T0fuun8PEmYfowMvbeZ/diPWRdP0eGvvVHr0XL/P54iM8eo6U1e+7fP3dAq9Gm5Tle6d0xHs0W1Xhikrwevj+f6M48Rv7M1p4bry1s/Ln4Fezo7VmDlA49n4CVz4cLr59ve5afN/IZljqNtZL3R1+SXxNJgcIKTA0eJPE7yvQYXDqhTyLzb6s4+IrutPNstkuiH8Ps5+Iq9WDlptDXPcCQbkwGxv7Pt8jw+P4udPLTWiad/Hlb3fU7XAsHCs3N7pr3f7+he1qLZFFoaHMaCwA2cHXc25s4OzEDeCvDYvC15KWLs3DaT6O1rvwtZN8na57LC4zD4WqsO2lm1S/Ov002HNoY4OoMpAEOZGaRplaR8UhRgo15Vr3UtVa/VPy5eJangarbT2tJJ30d00vHncd2niRiC0sBDWg53OsGzGp8vNZYahKn+6j7UpPRK936/6S1Zei/0anVxHsq3Nr6Fbj9qBzOrYIYLAnUgb43Tr5r6pwPhDwNBKb9t+1K213y9ysl5Hz3inEnjKspJaP5FeajiILjHCbLuKMU72OW5Nq1xEK1yoQi4BCLgEIAe+lP8ATd6ys+zh0RftJ9WIyqxQMqLgGVFwDKi4BlRcAyoAVSeWmWktI0IMFZV6FKvB06sVKL3TV18S8KkoSzRdn4Ev/E6vFs8cjJ9eVcT/APl+F5s3Ze7NO3pmsdH9tY7Ll7R/D7EWs9zzmcS48SZK7OHw1HDwVOjFRiuSVkc6pUnUlmm231YjKt7lAyoAMqADKgAyouAZUAGVABlRcAyoAMqLgIoUn1MRTptmIL36gEDQEi4EwLcQuBxvHVKCjGm7Xvqd3guCp4ibc1e3Ll7x/a+D6vEQ2zIDu8TAiMsE6lwJSvB6mKxU+0nN5Y6W63+Hv8jpcZhgcLh+xhTXaSd83RK3PdX2ttuJlemynk8wIyhc4pSIbCFYqcyoAMqAFUwA5pMxPaymDlPejy3cgkeI4b9RQlG2u681+W947gMS8PXjO9ls/J9fLf3HdtYqhmbTwpz1OsL6tTKWtDYEiIAk9mDGjBxK83wlYqNbJFWWmZO9rfez08z1HEKWFeFdfES1s+zytXctr6f0xa9p6apW1JLdpVYguDuGdrXx5uBK6tf/AI3wytJydJJ/+LlH4RaR5yjxfG0VaFRjWJxT6necSBoNAPBosncFwvCYK/YU1Fvd835t3fxFsRi6+Id6sm/zoZp/SMMe9hpZsr3NnrIkNcRplMaBcfEcRxVOrKCls+i+x6DDcNwtWlGbjulzf3FYXpCHvazqoLuzPWEwToYy+yUYfiGKq1Ywc930X2JxPDcLRoymobLq/uXkL1FzyoZUXAA2SAASSQAACSSdAAN6zq1oUouc3ZLmXp051JZYK76DuJwr6bstRpa6JjURyOh1g8DKVwXEaGMi3Sd7brp5+YxisHVw8rTWnJ9RrKnrig5CqByEAdhABCACEAEIAIQAQgAhABCACEAEIAIQAQgAhABCACEAEIAIQB2mS1wIcWGQC4TOWQSLAzMRoYMHcuVxmEHhZSnG9lfy8fd057HV4NOosXCEJNZnZ+PO3v68hqttPDO6vq3ufWqEGoL9kZAO1N5kDS1ibSAuPwbFTp1eyWsX05Pr4ePuO9xrhVR0HiatouNt3ZyXRLd9V7xyF6254wIRcAhABCACEAEIAIQBT7SxNRlUNY6cwByloOWJMggAwcjgZmLRqFxeJ4+eEalFrW109/NfLW/I9NwDhFHiOaFRSjZO01tfRWkn5pqzTdn7p+AxXWNnQ7xe3LnZdDCYqOIpqcf9eBx+IYGpgq7o1FqufVbXXg7XRJhNXETAbQ+vq/xH/iK8ZjP48/Nnt8B/LU/7UObH/WKX3vgVbAfzMPP6FeJfys/L6o3cL2J4oIQBHqio+o2lRHbMOLokME2J9R9S4nGcd2MOzX9Sd/Lb1OxwjA/qKmf/AKtW8/Hw+ZI2sajawD3PqOc1l3taHamZLOzaTfy4TyuB1+y/c4elZOV5WbstLX1vbbrryO1xbhtHspV61a0krRi0rvnbS2mvJabu4QvYXPHC4VSAhABCACEAEIAIQAQgAhABCACEAEIAIQAQgAhABCACEXAIRcByjh3P004nT+6SxOPp0Xbd9B/C8PqV1fZdTlSkWmD/AGK0w+Lp117O/QyxODqYd+1t1IuMoOc0hrspsQfC9/7KcVR7ak6d9/eRhK/YVVUte3uOYHDZGgGCb3E7zoCbwNL8EYaj2VNQettCMVX7arKaVru/+SRCYFwhABCACEAEIAIQAEIAzzK1c4tjvo7azLNgzRB7OYgueT3TmEgQfNeH4y6+JpZ6q7O10nvz6XXQ95wepSwuehhqmZySb8Lc9vG1vLoxzYFSvJFSmGNc4u0BIs6ZcHkWLWtiBMzuK7PCf1FOMaaiuzabzX18PXy0OPx2rh8TUnWc32itHL5aPl799S9hd882ee7R+vrfxKn4yvG4v+PPzZ7jAfy1P+1Duxf1ml974FXwP8zDz+hTiX8rPy+qN7C9eeKCEAOYeqWODmkN0DiYiJuSSDEAm8cVzOK4OOIot29pK6+3vsdPhWOlhq619l6P6Pwt8hzbzRQg1Kmes94aKbTmOSO9ugfaiNXOF8sjg8Ixjo1OyUbqT6a+flbc9DxLASxlKWIby9mt29P7Vp3pPbbxGIXsLnjLHNn1mVj2HSBdx3DlfeudX4jThH2HdnSw/DKs52qKy/NibWoU261INtSLTYTwlc+PE6yetmdOfCaDWl17yJjiKWpaTEgTBI3wDr4JyHFYPvRaEp8Hmu7JMiN2pRMDOATuNo5HgnI4yi7WktRCWCrxveD0JNWq1olzgBxJW0qkYq8nZGEKcpvLFNsjN2rRP+Y1Y/rKH/dG7wOIX9DHcNjadTuOBPDf6lenXp1O60zOrh6tLvxaE4jH02HK54B/OvBFTEU4O0pJMmnhqtRZoRbR3DYxr3QCACYaSYzH90anxSlTidKLstR2lwmtNXk0ix6hgMPqCQASLCJMCZ5pKpxWo+6kh+nwiku+2/gN4+k2k3NPZHe3xztuW2F4ld5avqYYvhVlmo+hVf4zRmM/nBj1pz9fQvbMIfs/EZc2X7lg0g3F02pJ7CbTTszsKSCPjcW2k3M823cSeAWVWtGlHNI2oUJ1p5ImXr9IapdLYa0aN1nxXEnxOq5Xjouh36fCqKhaWr6/YUekL3OGYQ0XLW2LuAJOgVa3Eas1ZaeRajwyjTd3r5l7szbDmljXmalU5sos2lTAtbiQuedIk/8AuFpoda5hc3OWOjUeib+StGTi80XZlZRjNZZK6GMPtalUJFPO6BPcdI5GF2sPxSnl/euz+Z5/FcLnGV6WqfwKrE9JiO7ScBcdq3gsp8Yj/RH1Lw4Q/wCuQzh+lTp7bGxa4m3E81FPi8r2nHQmpwlW9iTuXlLatJwYc4Gfug68F044ulJReZa7HMlhasXJZdtydCZuLhCLgQ8btOlRIFVxbmBLey50xr3QY1HrXPxmOeHkllvfxOlgeH/qotqVmvC/1GD0gw37U7v8up/+dyS/bX/h8f8AA9+wX/6nw/yT8PVD2h7btddpuJG4wbieBuuvQqupTU2rXONiKSpVZU072dr7fmovqM5EAkgyCLQYiZGlifWscZPD5MtazXTc2wVPEueahdPrsdFDLDcpEaACR7EUsXQy+y0kuWwVcFiVP2ott89/icTMZxkrxdxWcJQdpJp+J53tL6+t/EqfjK8ji/48/NntcB/LU/7UObE/WaP3vgVbA/zEPMrxL+Vn5fVHoML11zxIQpuAQoAYo4KmwlzWNBOpA/MLGnh6VNuUIpNjNbG4itCNOpNyUdk3e19R+FuLGO2VtGnSbJa579WgnsA7iRvK8ae5DB48l9TrDIqtLXHgfsnyKAJFDaIq0+ornT6up6J4HkgCnqWJnwQAl1eYkkxpO75KXNy0bKqMU7pHVBY4KsHWDxUqTi7orJJqzAVJOslQ3d3ZKslZFxs7Ftw7OsEOrOEM3hg4nnyQSM1cceqcCSX1XZnk8G6D13QA4zarXU8lUOLgIa9ph0ei70ggCjqVeCq2Ucug5sfbD8O8mMwIu0+y+7VN4XFyoPqhTFYOOIiuTLrE9Mrfo6d+Lj8B5p+pxZW9iPqc6nwh39uXoVtLGOxdUCo8MJs2ZyjkOC5eJxU6ntS18Dr4fDU6McsCxxfRt4vTOcRJ3GeAG9JRxCe41lKatRcww5paeBEFMJp7FR/CYjLncT2iwtHi6BPqlSQLo4/Lh6lL0nMcPKZ+CAHeju0xRq9okMcIdAknhpfVYV45o6ExkjY7QwLKzcrs2WZGtrROs70lGTi7o0avuZzFdEiO5UBF5zAi/KEwsR1Rm6RnBLTcQQbjTTcmYys0zGSumjWYLpTSIOcZSIAAvO73r0FLilOS9rRnArcLqxay6p38Cbidv0GfazbobePFb1MfQhzv5GFPAV58reZldvbVGIdTIaW5Q7fOpEe5cTHYtYjK0rWueg4ZhHh893e9vqVr9Fzzqmiw+3T1dOkwCmA1rS8mYgXIC7H7QcaShTVrJK5wv2ZGVaVSo73bdveWeG2v1TDWv1Y/R0WE3eft1HcdFz5ScndnTjFRVkhO2tvE9W5rnsDmhzSw6GbhzTY3UEjFTpc4th1NpcNHAkSN8hMYfESoSuvQWxOGhXjll6mVq1i+o951c97vW4pStPPNy6sdw9Ps6UYLkkiRsqsGV6TnWaHXPkR8VphJKFeMnsmZY6EqmHnGO7X1N8MfSInrGRr3gvUrEU7XzL1PGvD1U7ZX6ESpt+gDGefAErGWPoL+oYjw3EP+n4odw+2KD9HgHgez71eGMoz2kUqYGvT1cfqdxe1aNMSXg8mmT7FNTF0oK7ZFLB1qjso+pSVOlLpOWmI3STPsXOfFXfSJ1I8GjbWepmZ9i4p1rsUKpU3LZhfXKbk5kIfUmeChshsQoK3F9aVNy2YS50qCrdwa6EJ2JTsOmt7la5bMJdVKi5DkILyouRmF4eg6o4MY0uc7QDUqspJasEnJ2RzFYF7SQ9jmkGDLSIOsGeSFJPZl3SqRWZxdlzsR24Vx0E3UuSRVMZe2PcpuSb6jtujToU5c17soGVl8seOkJJ05SkzTOkFd9DGB2UhrwdS0BwEmAL3BVo56T12C6kY129N3MWziATF0DDmmSIIMjXVRIL6noWE2pTqtacwBfmysOpg8ikJQaN1JMmG3K/ERvVCxj+k2wakurMJfJLnCIyiNZJumqVVd1mcocyp6OYB1d7x3hl7sToJDteDXLPG1lSSb0138zucHUY05uo04t2cWtL6a+/7a6EJ0NJbM5TE8YTUG5RTONjKMaNeUIu6XP86bHHahTIrQ5in6KowdpugLVMUb1ZIr4xz8ocbNGVo3AcgpuRcYLyobIzAH+tTcm41R3+LvxFZMZh3UdfqPFCCp3WKVhM6DCsmWTAqHqVbBAXFtcrmgU6ROiycrGdhZwzuSjOibDZpGYgqcyIsdNEjcjMgsIAU3Ac6h3D3KMyCwhzCNQpTuFjrKZOgUOSQWB1Jw3FGZBYcGGdyUZ0TY5Uw5F1KkgsaPoLUosqOdWzSRFMBpcDIIdIaCZj3nglsQpPujWEcFL2vcI6c1i7EEAFrDBglpl2hda4G6DvafATQikrvcYxdetOnlV+zTt4Ztyrp0wFdu5zjpaDqEEkbFUwBO+VaLKsjLQqCkAQA5Qoue4NaJcdBIEwJ1JjQIJSvsTx0exP7I6gTmp6nS+ZVui/Zy6FjR2hXwVLI+ndxOUucDYWIAaT6/FYypKbuWvKC1O7Q6WF7XMawBrmZTJuCRc21CiNC2rYOqVGzH0ziH1Kj34drm1P1eWQXQA3sgnLBdymNFWtRbgopZtV3tfeM0sRFyeZ5V4fD7lRmIbkIb3s05QHTERI3b44plQSd/cLzqOas+t/EVTdccgiRaitx52iqbA0WCsJS7zHzhzqL+NioU+oWEGi7gVOZEWEZeSm4WG6O/xd+IqrHKfdR1+oQgqd1i1cSBQAIuAIAEXAkvplpkaTuWaae5YlKpYEACACEACABAAgAQAIAj1wXGBMb+CstFcgnbMqCnUZprFxm1EGAd97c4VJRlJPLubUHGNRZtuYjaNZ9Wq51SSQQ24AgNaA3sjumMtv8Akii47jWKr0Z0o04ZlZ7O1n1k3vd6LaySt58DTwRc553qjwRcLinYN5bmyOLeMWVkna5NiOaLeCLsggvb+6QBY6GPG8xzVlUWz3GFgq0qXbQV482tbea3Xntz2O02iYKs3pdCvMcq0MrHeUesKl7s0gvaQw3RSNisNQzEny/PrRmsL1VqOHDGT7CjMjGw7Sw3pfnxUOXQlI5iMOIKhNmiebRkJ1HKRzn4fNXzXRpCOVsU/RQaFhQaMotuHuVGxV7scQQCABAFX9p33nfiKuMw7qFU++3xUPYKndJ3UNmY+SjMxWwvKOCgk45gOoRdkHGUgNAhtsDppN4BTdklq3Zgm7vV80m8T0RTMM1dnmezce3wV44hPcM3Ui1KRbqCPFbKSlsWTTEKxIIAEACABAHWtJMC5UNpbkElmAed0eKydeCIzIku2aNzjzWSxL5ormY3V2dAvDvgrwrpvQnMN06QboAN61cm9ybknC4R9QwwTz3DxKmMHIFFsmFlGj3j1r/RHdHjxW8aaRoopHWY7EOOZsBo0bAyxwjetCRNRtGrq00qnAAkOJ3AC8+CznGKV3oGTM7Lco8C/D5MQX1Ggi7WuzNdU7VgwOgz2nSI3eY52JdVVIKCbV9Wtlpz6HfwGIo0aKhJK8rqXivLy00+hHw7AWtdBuJBIN7kHXmCPJNqV+ZwaqtJu1k27HMZ3D5e8Ky3KR7yITdFYbJ2yaYIdPpfAKk3YXrbonGiFS7MbkarScNLhWTNIuHMbFInVSWc0tkRscILfA/BWRak7tjD9FJqW2GonK3wHuWTYpJ6sd+j80ZitwOGKjMibnKmHcNQhTT2C6KY9533nfiK25DUO6jtLvt8VD2Cp3SyVRYEACAOoA4gDQLlmYIATUYHAg71aEsrugK6vhQ0+5OQqZlclMa6gK+Ym49TwcgkDT2qkqlnYi40aA5q+Zk3Otw48VDlYLljh8OGTpKUqVHMre48siDiCRdJjiYaCTyWkKUqj0QKNwq4elSJNU5na9W3TzK6dOjlXtamqjbcj1cbUq9lgyt9Fth5lbFhmqadCOsBc43AGn509aq5JbgSqG2abiGgOJJgADW/s4+CFNPYEydWoB2uuoIJDgdxDhcFS0mrMsm07orW7KbSbUDadN4qBoOYDMMpJkEg5jffvAN9FlOjmlGSdrcjSFXLFpq9x5mz6FT6kCk7fTIgak2G65OnFWlTT1MWrkDbeCDKT5bBA9dxdJrtITSlsykU1JXM03RNDhedGu4/73+0JLFd5CtdaosK2Gm4tyVIVraSMSC2oDoQmbFrNHTTBRcLlZtZgDmR+98FpBm1HmQn6K4waDB0yWNgHut9yXlJLcSluydSoQO0BKWnV19llB+ViFjhE2NwpTa1QWMhivran8R/4iunT7i8kOU+6jmGbNRg5qz2Jqd0uThxzWVxS4oURwlQ5BcSaIU3C51mGRmC46MKfRVM66kXJ/WjiEnlZURSxLXaEIcWtyR1VAbxLJbpotaTtICEGpq5JYtERuhJSd3cqQ8SyHHcNyapu8SVsKwbLz7VWs9LAyUlQEVKoaJJVkmwOMrtIkEawhxaB6ELE16gqZaVR4zNkxERfQx+6ZE7xxTFKo6cWzrcLwkcS3Gadv8AsuT6Nc/DZ/SXgsJSfTzuqPbBh3ZkA6xMXMEetdGM1JXF8Th5Yeo6cuXxXJ899ydhaTCIp1Xkcqf/AIqxiZiptiux72Nquyte8Dss3OI9HgAsWtTZbDuzttVnVWMqViGGQey02gkfZnVTHciWiNOKQjN1z41nq4HtatTITQDX92s8+FP/AMUAIOEp1CR1r3OGsMuD4gIAqukFWKbml7n/AGWk62IlJTblWS5Ion7aMy3RbjZP2TjSwOAEy6SeUR67JetTzNNi9ZX1NE05m77jzSOzFyr2jsvR1MRxCbo176SNoVraSKvM5h1IKZ0aN7KSEY2vnycRM+xCVisIZWxh+isaGuwAApsA1yMJ9SQrpt3E6m4HFNgmdDBWWR7FBmtjwJG/cdQfUrKk2B3D44O5Wv8A2RKm0DTW5msQ6alQj03/AIin6fcXkOU+6h3Zn19P73wKiq7QYVe6y+xIGcwsotuN2KEyk0DQfNKTk29SBjFsGsXWtGUmCFYACDx+Cms2loS2PkpYgzm0KTmENNw4i438l0I2ZvCPMjvMuDYNtflyQtrglaOYvGbSbYb7AD4lKuk9zHKyxpb/AAPuWce8iEQKHeHinZbMsTSkChHxm7w+Kaod0sh7DD9H/q+Czr94GR8RjWsMHhbh4clWNNyV0CTexSbRrgvzgG9imqcbRsa01dWECc4DQe0PAHmrbrUm146ljsqlWZi29XTbVbAEVf0bTDMz+LrPLwCBB56pbEwU6LUnl8Vq9/sP4Wq6eanSd8y+Wv8AgXgqVcz1jYBfmEFpEkOD7hxMgtptFtJTTTjTSWxhi6vbTc5b6actNPoXuzWlocASLk28FvRd4i0TCVO+/wC+78RUDEdh3Z7M1Zg8fwlVk7IrU7pstoNljLnWLkxpwV6vdMZbHcA2GugkSToSNwRRfsBHYRsynGa50G8jioou6YRKTalH9E88I94WK75WK9pFG3RbDg7gnAF0ujgIN/CFnUTexjUTexbYfaBLgZEacglpUlYXcbFxSfIkaFKtW0Kme2sO1PGfeunT2GaOxWVdR5/BaGwP0QSaLB1iGN4ZWj2JaUU7oSluxNegHusCJ3WURTSKq6KwRkqNM5mzHgtLapm7XtJ8hZc0MYeI9vBVs22UytyaK4aumxzO/EVuthiGxIwLoqsPP4Ks1eLRFXusvTrM3WVtLCg6+qS0Q6HTfmFg6dnotCArVJsDbfzKtThbVrUEhFJ8HxsryjmJJ9NjIu5t73rU2WNx2TcWITX6em9Wi+VBjNm9Y1zcp0kEag7vak1OxZaMr+jOyTWrVBUBc+QzLIbJgmSSeDZTlOMZK5edrJFp0l6NigGOAYwuMQHF077g3B/vyRVgst0ZvYjYCk5gMntEX32j2JJpMqlYisaZWtyBT6LnHNMAd65VHFLkFgqA6+QV1ZaICRSBNPLNiT6/FZySbJtdFXiNnvNiMxNrXVlJIE7Mr8U1zGZXsubtd4boWkbN3QxBJvMi82Ps9+TrHtJcQAJtDd0eoLOcleyKT6In1MH2xwAJHkDJ5b/WoUiqTT0H3iAyByjlATWI7pLF4Tf4fNGH7rBGDxA/SVPvv/EVJvHYXs90VmHx/CVWfdK1O6bPFu/RNPMe5Xq9z0MXsd2cZafE+4Io90IiNlEkmeA95UUeYRIG1zFCoPD2u/ssLfvCY94yzdFuMl10dogscSBOeP6Qsau5hV3LHEbJY8E5QCBMjfw0WLm0ZOTih/CbNqNaO1pqPHS6zllbIyNlVtPAk1cg+y0uPv8AWmIVEo3NqdoxuUNbUefvCYNuYP0QSavZ2DJo/wChjh6tPVKVc/a94nu2OmgYcQO8YHIDX4KMy5kMqdo7PcQXAdpoJP3d60jNbGlKVnZjPRzAmq87w0e0qassqNqm1iFjGZa1UcKjx/WVpB3ighsObIo569NvEn8JPwUTdotkzV0bE7GJeQLCY8JE+xKdroL5Bs7KMkDcp7QjIdpbHLs3EX8eSHVDIJOB6sBzhP6RjQCJF7iRvGkjhK0pSzTSQZbFls3YVGvTbVGIw7Q+XBtQUs7RJgOh24R5QutCq4xtZC9TDqUm8zLp+GBIIHInmvO3H7FRisG+nihWY/q39VlYZADn5gIM2d2XEQZ7yewbumis9rCKuDD8rYFQGTLSBE2zOe1xzwTmtqWGUzVmoRuyiVyViNnATAiTfnyXKUyziQa7KNEF1QxPdjveICunKWxDSWrJrNmMcJLb77EX5jjyVXNrQtk6kPaop0YFRrrzlcAC0HcyJkExrpzVotvY0pYedaWSCu+mn1F7OoMqDsQ5pAkc494USk0UlScJZZKzLOngWsk6dkAk7gFTM2GUxOLr/TMZSp02nIxwnmJu4jcLBNRWSm2y6Vkb12EuAfE8gP7pS5WwziaAMm0QfVB+KlPUixWYRkkeC6GK7hVC8RTDXW9H5qMI7xYM84xX1tT+I/8AGVqzaOw/sShnxFNvEuH9LlSo7QbKzV1Y2jcPma1nMD1BWqy/dX8jK3IdZQDCWjT+wUYZ3gFrC/omQg+kAfV/yq4aV8yC1iv2zhR9FrOj7I9jgsXK1a3iSlrcw7dE0bmj6JYQvZUI3PjzIEJevKzRjUjdmnqYbqudxPl8pSNWV7C9bRIn5AGuO7vevT3qG9DaUrQbKI4YZi8icwE+4D3ozPskjBv9yteZlNv4MU3NiBOYDfplP+72Lo0Z5o3HIO6TK1+i2Lno2w6eajTA1DWHyyiSuU3acvN/MTpu8miZjabQA2Il3v1VZzYVnayHRs0OJ4Zcjvn5haZzZRMh0VHU4urQP7w82G3sKZre1BSNJaoo9sj/AKmv/FqfjK3p9xeQLYe6NfrlD75/CVFXuMlnqJp3tqfz8lzSgkUxJ8figAayJhAFR0lrMbSOtnscYBOkGLamCLC9xxTeFhLMpctSsrbEHD0qBYw/ScpytkFjZnKJ3WveOa7caMWrtnNqYqak1GOhrxaRuifz6l5k6hU1sbmqgOomo1gcCAC5xBsCewcsxOlwTB1XSwtJRWa+5ST5DLcU5gnqnh3WGoSW1QzKW5YLcsAwZLrCbwBYb1aaqRysqnZlxTeXNDo1PjvjWLg6+a5E45ZNXNdyup4OjTr9bVlzif0Z1DYgRl33IO+5JtEq6cnGyNqEaalmlv8AIUwVX1RUYQKPZ7xOYtDQO00gkuPpEzEKGklZ7m9SrQlBpRebk76WKPpjtGkalKmamWHEPDmuyxmEEuIiA+kRM2M81MVJQbSv5bk4FwhVzVFyuvPl+e470b2hSZiK1IVswkNpRmcwnNDnA3bcuYNdypHPOlGUlZ9HuacRrRrTjOK1t7T8dF8El+XGOnWPqUa9PIR2qfalrXaOPpAxruTeG1iznrczx6RV2zDmDTSnT3csqYtcmyPS9lk9QwnvOa0u8XAE6WFyuZPvMqKxoDQ48ovoojuQU2z8QMzYIP8Awulil+7KRF42sM4uB2dCRzVMHswkec4r62p/Ef8AjK3e5rHYsOif67R8X/8Abcsa/wDDYSNng6zesAzDvEcVaom6HuRktxzG1h1huNBvCMJ/D94S3O1KgIp30b57vYqYbSUiXsVPSrFRhX0278uY8usEeuSqZf31y0TEN0TJobn/ANNwOqrfxP8AYEliu8vIoy92pTJAjUu+F0nIWxC0Qmq4miAPtQ2d1jr7FD2Ktvs0hFQRRt3s2Unj+RKjlbkUelO3iY/phSaBQcNT1gdwkFmn8yfwcm4sZw7vHyM6/RODB6V0YeQynN81NjQP9P8AZcef8R26sRpu1RkjHumoCO62xJ8Zsqy3K1neXkXVJw13m3/KuOIwmJ7GPNVokl8loBcSIghrWgk8TwsnFrTsWWqsUG3sO9teq91Ooxr6r3ML2OaCHOJGoiY3arem1lSuWyuO6Do2YxdCbds/hKmom4NIhnpznnzsPMrn9nPoVsLEGxO6Z8NVPZz6AcL+G7UeOnmo7OfQCp2tQdUEMaJBaZMXAibm0ajfGvBOYaDjq37ikkytGCxP7Nv/ANzhbdoE5miVysmbS267MOpq4bLAJzVACbmW2kXEcIv5c6OH01NGpcgwW1i2HOxOGFQ2eDlc2xMZS17bQ7fPnEluko01ZFXGT3IvSDaL69NobisLZzX2ljgW2EE1HTzEK1SV1aJV05chrYuJcyo01sVQLGtbTAbUBkNmJndeSd5DdwSboyaLRjNPUt8btymDmpvw7+yRlqPAFzrZ17SMp1BMzoSFGSWpvTUL+22l1Wvus2vmZjam3a1XrKVV9ItJaS2lBblE5QHtNxIEzJlup32lFQ9ovPs5NKEbJdXdvxf2F4LGUq5cazKGZgaRUqPglzXB+XI4kdoklxbF3aG4ERg5RvHS/wCfAyu4tc7FbWxTTUFUU6VN7Hl4yNaYdLTdw747I0iz3cbEn2aytt/Us0ptyI/SLaj8Q9lQhndgZXTIzGSW6t5A6x4E7UoKMShDq4duTNmE97NltljSJmIk6/JVda0rW9xbLpc9Q2LiqnUMzsDXFrbAyIGh8SIMbuJQ+H1W7o5zx9FOzv6C9psNVoAJAmToZ4CJ0+S1oYCrGV3b1KviFHx9Cv8AoD4jrjHJjQnf083vb1K/r6Pj6CRsx05utM8SxpPtURwsoqyt6h+vo+PoYDFiKtWTJ6x8nj2zdKyVm0dGnJSgmuaJGw6ZdiabQS2c1xr3HKYQzvKVr1FTg5PY3LdnuAgVXAcmNTX6efh6iH6+j4+gM2c4EkVXSdTlbPrULDSSsreofr6Pj6HaWzSHZjUcTza3fw4KHhZa2t6h+0KPj6EfpPQjD1T3uxBJAEAOEaLCeFmrSdtDWljaU5KKvd+BgG6Kh0DZ9AHEU6nDrL/yNWc8LUraw5ClfFU6LSnzNNiQXgj1aKn7NreAtLHUJK2voN1mksyhtgLCR7yo/Zlbw9SHjaDjbX0FGnNLLF5Dt2qP2ZW8CHjKGW2voZTpnTaHYUOlrSXl/IEszR5SrLDVaEJbXs7eY3ha1OpdQ5F10q6P4d1IMo06LKj69OnhXU3AmrTcxhe99zOUmoST6A4383w/HYiM81VycVFuaa7sk3ZLbf2dPHwHmkaLYDKbnQ0A0206VPDkjMC0NMkxpNjf0ijH4XF4bDxrPS7cp2kk9bdd7XtonsJU69KdZxW+22nPmV228MTXIsADo3u7ue9dXAYOrXw0KsdU1f2nqK4jEUlVcW9vAkNrkDS+m75p79nVvD1LftGj4+hWYXEDDNdUDc1SpWqUy02JyyWS/wCwwMbmgAzn0WVWnJSyS0sjuYD99BSp65r76bf6HTtL6SOorsYxtQPBhxqAwwmCS1hYRGYOAPcOllmo5fai9h7EUJQVp2s/t8Dyqm49kzBgGRa8exdB7nG8yV9Jf6b+PePzQSH0l/pv/mPzQAfSn653/wAzvmgA+kv9N/8AMfmgDn0h/pv/AJj80ANoAEACABAAgBMGTBIkDS2k79d6hxT3RANbckmZM7uAG7wQkkrIkACNHEXm0fk+ahwi90A20QfL4kqxCCo05C3Me7l3RERp+Sq5I3vYmx6xgvq2fcb+ELsx2R5Kfefmx+VJQEACAPLMf9dW/i1Pxlcmp3meqw/8KPkvkS+jP63R8XfgctKH8RGOP/l5e75o9IXSPNggAQBWdJz/ANLW+78Qsq38NjOE/jw8zzhui5h6c2XQH6qr/E/2NT2E7r8zh8V/iR8vqzUSmjlhKACUAY/p+b0P/k/2JPF8jscK/r931M3hsW+iS6mcrsrmzAmHCHROlibrn1aUKscs1dXT96OwembEqubQpZSR+ip6Ej7I4LqSoUqsY9pFSttdJ29Ty9ScoVZ5W1q/mSCUwLhKAIuMwYqAzaYJ4SNHWIIcNJaQYtMWWFXDwqavcewmPrYbubfm3QwO08Y8VKtMGAHPpkjNmLQYIlzjlBgSGxOhkLnSpKErdD0axdTEU1Kb3RVP1CCGOIAEACABAAg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xQSEhQUEhQUFBQXFxcVGBYYFhQUGBcYHRUXFhYXFRcYHCggGBolHRQUJDEhJSkrLi4uFx8zODMsNygtLisBCgoKDg0OGxAQGy0kICQsLCwsLCwsNCwsLCwsLCwsLCwsLCwsLCwsLCwsLCwsLCwsLCwsLCwsLCwsLCwsLCwsLP/AABEIAJ8BPgMBEQACEQEDEQH/xAAbAAABBQEBAAAAAAAAAAAAAAAAAQIDBAUGB//EAD8QAAIBAgQDBgMGBAQGAwAAAAECEQADBBIhMQVBURMiYXGBkQah0TJCUrHB8BQjcuEWYoLxBxUkM2OyQ1OS/8QAGwEBAAMBAQEBAAAAAAAAAAAAAAECAwQFBgf/xAAwEQACAgECBAQFBQEBAQEAAAAAAQIRAyExBBJBURMUImEFcYGR8DKhscHR4ULxBv/aAAwDAQACEQMRAD8AqZayUjvcBCv7+tXUjNxEirWVcQipsrQRQUEUFBFBQRQUVeIXcqHqdB+/KarJ6ForUwgY1HKsjVM6LDW8qqDuBr5862WiMZauyWKkihhbz9qynmhB1JkNpBn8D7VXzWLuRaDP4H2p5rF3FoM/gfanmsXcWgz+B9qeaxdxaDP4H2p5rF3FoM/gfanmsXcWgD+B9qeaxdxaDP4H2p5rF3FoM/gfanmsXcWhM/gfanmsXcWhc/gfanmsXcWgz+B9qeaxdxaAP5+1WhnhN0mSmmOitbJoIoKCKCgigoWKCipxRf5Z8x+dVlsWhuZGFIDqW2ms1uXOhFbWZUEUFBFBQRQUEUFBFBQRQUWCtebHIevPENK1vGZzSxjctaqRi4hFXso4iRU2RyhFLHKEUsUEUscpjcauSwHQT7/7CqSZNUinh1llHVh+dQSjpYrSytBFLFGdiseLVzLc0VhmB35mQfSPauDPhk5OSMpQdlTC8dQu4YwsypM7AQZjrvWcsDpUQ4OhcNx1CXzyBMrImViI23kT61EsElVEODEwfHlIbtDBBJG+qnYDxFTPA9OUlwfQMPx5CpL/AGhMDrr3Y09KSwO9CHBiYbjq9nLnvjSNe8eUcvOksD5tNiXB2H/PV7KZ/mRER97bMNNudPAfNXQcmor8eXspB/mREa77T0jnRYHzV0HJqJiuOr2cp9sxpH2eZnTb60jgfNT2ChrqOxPH0CgpqxIJGug+8DPqKiOB3qQoMbi+PIMvZ66gtpHd6HTf6VMcDd2SoPqOxPHkBTISRPe30Hrz+lRHBJp2QoMS/wAdQOgUymucjx0021G9SsDad7kqDosWOIC7dCWzKhcxOsTmXafX3rTBhaabEYM1Irvs1oIpYoIpYoIpYoIpYorcRH8tvL9RUPYslqc/WYNPg+IM5DtEjw6irRYas1oq9laCKWKCKWKCKWKCKWKCKWKLZWvBhkPpp4hhWuqEziyYxpWumMjklAbFbJmLiEVaytBFLIoIpYop8VuZbZ8dPff5TUNiqOfZp38B7CBUES3LXCkm6vhJ+VSInRRU2TQRSxRi8d4Q95lKFQAIMkjnPIVD1Kyi2Zn+Gb34rfu30qtFeRh/hm9+K37t9KUORkuD+EMRdcW0NsncmWhF2ltPYbnXoYpkkoK2WjilJ0i9b+A7jsVtXhdysUZuyKW1YfaHaF5aNjlU66cqzedLdUWWBt6OzGxvw7iLN0Wriw51ESwYbZlIG3t41pGcWuZMiODJKXKlbHWvh660wySNCDmBHmMtXVNWiJ4ZwfLJUyT/AAze/Fb92+lKK8jD/DN78Vv3b6UocjD/AAze/Fb92+lTQ5GVsXwW5bjMya9CfpUUORlgfDV06hrcebfSlDkYv+Gb34rfu30pQ5GaHA+DvZuFnKkFSNCeoPMeFWSosotG5FTZagiligiligiligiliilxh4tnxIH6/pRsVRgVUoPs3SpDDcVJKNXDcWB0cR4jb25VNk6GmsESNRSyaFiligiligilihoYdR7ilijSxFnKfDlXzMZVofWNKSsgIrrxyOTJAYRXZCRwziJFdCZyyiJFXso0EVNlaCKWKMnj9zRV5zP6fqakrPRGLQzZo8CH8w/0n8xQvA34qLL0EUsUEUsUEUsUEVNijo/hG0BadubXGnyWEUeWhP8AqNefxLudG+FaNmlhuHW7ZUqCCqG2O85GUsGMgmCZH2iJ31rFzb3NFBLY434pxXY4i413N347MgEyoRe6I6MWMf5p51tCLklynbw3E4cMXzunf3Of4fxEm6xZYFwqo6gCQs//AKNdsI8saPM4jiPHyuX0RuxV7MqCKWKCKWKMb4gIlBz19tKFJ7Fi3i8qWB+KB6bH50LGjFLJoIpYoIpYoIpYoIpYoIpYoIpYozeN4csgYfd1I8OvpQiUdDBoYhQBQG/wJ5tkdGI9ND+poax1RoxSy1BFLFGFxbHNmKDQDQ9T/ahSTrQzQs0KxtnpOKSVPhrXzDPq4PUzDXRBlciGkV242cOSIkV1RZySQRWiZk0EVNlaEilijA4/aIcNyI09N/z+dWRjlXUy6kyNLgH/AHf9J/MVDNcW50MVWzagiligiligiligiliizw/jP8Jmzgtadge6Czq5hO6v3g3d0GszvOmGbFz6rcKfJq9jVxfxRbWybwV8gnVl7LUaETdyjNOkanwrmWFuXL+fsXeaKjf5+551xXizYp+1aIiEUahV30J3J5nnA6V6GPGoKkcc5ubticJA7VJ2En2Un9Ksyce505OoHWaqb9aEdoIHMmPlJoQ3TS7jbV0MWjXKYnx51IjJSbroc7xkfzm9P/UVKMsm5UFw6f5dvDWfzqSqlsderA7HkDHgdqodNDopYoIpYoIpYoIpYoIpYoIpYoMtLFHMcUwfZvp9k6j6elWTMMkadlOpMwoDc+Hfsv5j8jUM3x7GvFVs0oIpYoo3sBbutoGd9stvUk9CBsdtTFZ5M+PErySSXuyklHqa3GP+HrixZOGCtfBPahnIVg2uhj7hAUdQZOtfM8L/APo4+Ym818j/AE0tVX+7v3MnB7o0rp7p8j+VbvY+pj+pGHisULeWfvMFH6nyrpwY3O66IpxGWOOr6uiO3jla5kXvaElhsPDxrsjjajzM4ZZoynyx1Jr91UBZjAH70reGphNpasTC3hcUMswZ333j9K02MlTVohv4+2jBSdSY01jz6VZJlXJJ0W4qLLUc1x+9N2OSiPXc/pV4nNmetGbVjE1Ph0fzT/SfzFVlsbYVqbX8dbz5MwzfKek9arqb2roTFY+3b0Y69BqfXpRJsSko7kC8Zs9SPNT+lKZXniX0IIBGoIkVBeh2Wlk0Q4TEWS112vrbfDw9tTlIZsrakHV9TlhSCD4kRnlctFWjMm1b122OZwfFr2KZoshdyty/OV7jMC0rsYXMVUTGUa1z5ccYaylfsui/N2dXD5JT9MIV2cur9++my1oz7ObM5d7TkuzTbIKjUgjTbafWu3E1ypJNV3PPypqbbad9ti3g5ziBJIYDzKkD860KU2ml2NPhuOJZVfTIryT0AB19qiS7FMOX1JS6JhnvX7gSwjO+WTEd3MdySQF001PIxUNxgrkyHKeSXo/LNrCcDxGHt9+1mEkk22Dkea6E/wCmax8eEnudeHFLHGmjmeMODdYggghYI/pFbx2M8u5SqTM2Ph0ku8690fnpVZHRit2b1pGdsttGuMNwIAX+pmIA8pnwrKU1HdmvWkS4rBXrQzXLRC82Uhwv9QHeA8YIHM1WOWMnSYdrdFLG4oW0zb/h8Ty9K1StlMuRQjY7BXc6K3Ua+fOj0ZOJ80EyS4wG86mAACST0UDUnwFRZd0ty0vDMQRmFk/0l0DnyEx7kVl48L3IqXYqqdSCCrDRlYQynxH67HlWqd6oLUzviBlFuCJJOnhG59tPWrR3KZaUTmyYq5ymzgvhbF3VzLayg6jtGCEjwXUj/UBWMs+OLqzSOKb1ogD3sI5S5bKE65WjvAaSjAwRrynfWrpxmrTJUnB00buCxa3BpoRuOY+oqHobY5qatFbG8VVDlXvNtvAHmasotmOXiIx0WrOw+E+L3RZCdizooAS6CltGWNu8czRAhgCCCNZmvkfiXwTxM7yY5pJ6tO9H/wB/YtCEnsbtvjlsaXpsH/yFQrf0uCVPlIPhXicT8J4jD05l3jr+2/8AQfp/VocnjbsCPfyr6XfQ+oxr/wBM4XiuL7W4SPsjRfLr6173DYfDhT36nznG8R4uS1sth3DMeLOY5cxPjEfKtMmPnrUzw5ljvQhxmMa6ZY+QGwq0YqOxnkyub1FOPfIEDQo0gaTz1NTyrceLKqRHYbKytExrHr+VS1oZwyJT1Oi4XjjczltIVWjkNDMe1ZSVHTiyXOV9KOcv3czFuZJP+1bJUcGXK5N0Iwk0LRajHURWImCRyMGoNk6WgimNqBb2ITQNl3A4q3bBJQtc5EkZR/eqtNmkJxittTa4a965DsQqclA+177CqOlodEOaWrKeNw1+65YAoo0EsF0HPfepTSM5xnJ2tDFbCrlF1roU6wslQJ1DEicwhWnaJG9XnjckkvqcuPOseRykr+tfcmtcVcKAAwE5u4VM+ZaJFcr4TWz28fxLhv8A1CSXs0/5plJLdtYFq2U1liZHIiN4Mkj2reCyX6mc/GZeCcEuHhTvX5fcs2zBEfKtDzMmwmIvmC5JOhk89tjVkjjbe7PWvh3hi4ewiiMxAZ2/E5Ak+XIdABXk5ZucrPbw41CCSGcU4R2txGBf7QzEX71vIoUwbSocpOaJBEHWkZ0q/oTx27/s4T4p4aVvfyz21yD2xRVQBwdGaSFzsD3gp3EwM1deHKlHXTsZ+Uy5HcFffp/P9GE6lSVYFWG4O+u22hHiK6E01aOecJQlyyVMucJxRRyBu4yidsxMJPhJ+dRNaFsU+Wz1rh+CWzbCJsNzzZvvM3Uk15cpOTtnbGNKjOxvBS94OrXFkOTc7e9mRu6ECWp7Nk+1IIq0clKn/H4zOWO5Wv5/EcTx+2czW7Si8JBLoAiI8kXFQMdpEwCYLEchXZiyJL1OjOfCZ8sahC132+1jvh7NlYEEKpIgiDm56cgP1rSbW6M+FhkjcZKq/k634YwgJe82pDG2n+UADMR4kmPJR41x55v9J1RVts0uMYHtbZAksAxVe0uWlZspCi4bZnLNYwlTJnHmRzfG8GMOEPaFm0yWzmuXMugur2jGWticwLxBET3oroxztlI4puSUdX2/72+ZyfHbxZ1JR0EQM0ancwVJE7c+VdeNp7MpxWPJBrni1+exr/8AD/hi3bz3HAItBcoP42nvEeAXTxbwrHiptRpdTPBBSlb6HoWLwwuKVYsAYnKzId5jMpBArhTp2dklao5Hi3AwuGPbOLc5iEL3cQFuy3Zmw798SoGZIIInaJPRDL6tP809zneFtV17b6+39nFHtLYzlHtyMs6RrOhKkgesa13KUZOkzlycPxGCFyi1f50NL4S4UMRiUW4JQK10g/fylFCnwzXFJ6wRVOIyOENDLhsSnPXY9TvWsylZIBESpykeRGxry06Z67VqjCtcCuAuUuG1LwJe5ilZIEMyXj3Lklvsnbry28Rddf2/gxWJ9NP3/k5T4gx2VcgPebfwH96y4HBzS53sv5PT+JcTyQ8OO7/g5uvXPnwoAoBy+VCslfUCPMVazHk7MsLim7w/EoU+Q2j5VFLQlTl6k+q/grLp4mpMkKPEj9+VNC8YS3CByqpvbUW5CGhdOhKE3ZdwhtIuZznfkkGJ6sSIPkKq7ehrHkirerEt8UuhiwY68tx6Dl6U5UV8aV2WcVxntLRR0BJ+1qQCJBiPSojCnZbJl54OJFhOOhEa2bBOXW2ftz3tAwaACFYgamI5CK6OZHnvG7M4DflJYxoIkkwANANdqzZ0RVKh4XnQrKVaIR/3/epRjOUm9Q7Kd9opdFUrO++FfixDbWzfYLcQZczaB1XQNm2DREgx4V5+fA07jsenw/EqUeWW50l/ilpFLPcRVGpJZQPcmuZRb0SOpzitWzzO/wAaCvcCI1xe0dlcQhYMxaSrkGZY684nSa7vAk0maYPi+PHHka2/cyr99rjl3gEgKAOQEkeZ1Nbwgoqjh4riHnnzv5IYfOPEcuhFWOc9N4F8V27tte2It3I1nRWjQsrbRMaTIkTuCfNyYHF6bHdDKmlzGrjOKWrakvcVQdJLAanQAcyegFZxhJvRF5TilqzzS5xNrICG2WgQpDIJA0BZSZQkQYO012+A5Ozpj8Wx4oKMlql0/NCrZ4ndBYlsuc5jlAMaBQAT4CuiOJJUeNn47JlyOW1nSfD3xPasEq7ubbnMWYGUaACWj7hAGvKCToZHNmwSlqjTFxEFpb17naWeJ2mEq6keBGnnrpXE4tHapp7HC/FXHbf8RmtHthkCPlIhCrNEMTlacxkA6R411Y8MnHXQvg46GGT0tPsc7j+INegZcigzBIJJggbbDWujHi5NSnG8d48VGKpbmj8Mca/hLpYgtbdQtwDUiJKuBzjM2m5nnABZsXiR03POxZ1CTs9FwfHMPd/7d1GMTAYE6b6b6c+ledLHKO6O+OSMtmcz8b8ZtBrWRhcuIWBtKQTlbLLE7KwyiATqGNb4cUpJkx42HD5FJ69KOU4hxZriFBbKBtCWKnTmAAd66MeCnbZbjPi0MmJ44LddR3BuKHDXlvAFiAVZdBKGMygnnopHitbZcfPHlPFw5PDnzHpeB+IsPdjLdWT90nK0xMFTBBjlXlyxTjuj1o5oS2ZR+J+JYcqtt7/ZnNm7ku8AEaqkkLrvttV8UJ3aVlM04VTdHnGJvF2LNud69CEFBcqOWeSWR80nbZFVioUA9TsDtJ/SpMZy5ZWA19z+lGRjejsQjpM1Jm1rSFbzJP7mgYgBE8qECg9ahmuO31AnX119Kkq5OVIbHWoo2eZLQCtQSpqWwlDRdgoRQUFBQUBoQOUcz6UKSbb5UOZf3+dWsw5bdIQNv6n5VVm7jVM6QYcYPCLfW9ZD4tBbzvEWgyFz2Z+9EQQRqY2iK455HOVU/T0XU6cWJRS9SXN1fQwrnErWLBVLb4gW+zBRFFlWP4pEdwZSIcTJGtVay49ZNRu/f8fyOqC4fLpCLnVe1/8APmiqj/8ATqTaNl0VpLs7s+5QMrQF0K6gSd+db+K1Ok7LYfhccnDyz5Hy1enXTa/zUUmtzzaS2EoTR0mAsthcA+M7W2O2UW9Qx7JWcrKkE5n2zLH3R+HXkyS558iW37m0FUeZuk9PkYGLxdrFIz27N2+EJUKgFnLCTnOTQ7rl7ubuneqrxMckpyUb+v0/3U6OXBki5Y4OVadum/8AmljS3cV+zNruW1dHLFu0JyuVn7IMgwTOhrojluXLd+/sZy+FTXDPiHSVbdbuvp8gtCSFJA13Ow863fc8mNPRmv8AC/CjiLxti4EyrnYEZxcXMBkyyJU/e12I66YZ8nJG6Ojh8blJq6GcV+IEvYi5adg117hQi2mYKqDLkFzRpbK0FToX2rm5MkY8y0S7/wAno45YJvllrJ9lt7dNX0MjDWYNxBhblkxbNsu7FQf/AJM3JsykaDUHpWqy0k3JS32LYeAnxGVwhDk0W/7/ADGqd9jBZZGxgkSPauiLtWcufE8WRwetaBiHIBiJIAE6CZgSeQmKujz5r1HTfECf8uw+Ew11lK/zCrquYtdJhmdXOw7VjIIOukRr56cssnKH1+R6cVjxJRyfT5+/yOXxlhrd4dlhryKc4Z2JIfvgKxn7P3gATswrbBl09U0/bsTxHCSnNQw4mt9e/wB9vqTJuQwIIgkEg6Rp9kx6eFdCmmrRxcRwmTh8nh5N6sUxlnpJ9OdWsxlBo3XtHA8NS5eZHt4i6l5yol5KdpaRc0q4/loOXP04Zt5MjUN1p/p34lDFBPJ+l66b7aI5bjdpoD2LF8sxUm+uYBwUzFVTvQuq+Eg1fDkd1Oa+X176GnE4Vyp48b6ervp21LRauk5FFLYShIUAoE6etSjLLG1Yts6eo/fyqTC9B4MgxUF272QbR+9B9TUlErEzQTVUdEkq1HEj0/L+1SYqVMSNz1/elSIq2MGnOosuscrGmoOhhQgKAKAKEpjzrUmEm4TYqn9+XWjEW3chCCfKoLxlFKxAN/KhLberGYLE5GfMLORtGW4u4ncNEajz1jpXPng5NPXTsetwMMbg1zwTfSXXtr/9LzYkJYZbaBIDBWUhJzaE/wAvZtdN9QNawWNSyW23t+anXl4bPh4dySikk9U977Ul9DKw+DCjWWI5t3o8p2rv+R4PqSpssUFhQWJgsQAHS6LLIzEhHXUGIlS3dJOVT+tc2aLcrVr5HqcJhhPH+vHzPpLf7/8A35lvGYj/AKfIq9notuVYLKllkjJpmPSNp1rLHjTyW3et7f6dPFcNnx8O3UUkq0futqSRRt4QKqglmI5sxPjttXYqu0eH4uSUVBybXayV1+daI4mqY25eZLiEZVgkywJEEZSunUMefKssquLWv0PQ4HHCeROUlGl/61X59i/g8RbBZltW++AGNrIsbk5SCGMzzOkc64pQ2Tb07/lHvY+DyNyeJY3fWLr+Ff7mVctl7ty4ztLMwgO2XRj9nnFdmOEVBKjxsuTLjzT9WttOnoTW7YAgaCtTllNLViYgwuw3EFhoDI1I5ioktGZ45KeWKbS13ey+fsaFjiCsyOVt3XQFQVKkAGNVzsWWIMKCBrvXnyxumm2vmfTY+Ebkp4vDn2p1/v2TM/GWme+GzsoRFVVBJ0kjvBiROg5nkZrpwwhyNV1PM418RwnEQdrmrpbS+d/mg+0kE6kkmSTvtAraklSPPnmyZ5vJkdsS4CAYEmD+VWXcxnK/SWLGNDLbD9ldNshgqwBIme65ITcaqJJHjXBKDV6tWfTQ4RT5XjljnW9Onf1v+ip8SW2vlBmKKM7ZQTMkiSVzEQJMEHmdBW3CRjG6OD4vhzYoxeRrVukm3+V/ZuYe1acSqgiSN+h+mtcznkjo2zx3KSFt2rLLmAXLqZ8BoedHPInTbHNIS1btMgfKMsZt+XP2o55E6sXLYHS0EzwMoXN5ztz9KlTyXVkO29R123aC5yBlgGZ5HY1CyZG6tkUNxFu0gzMBEhffnvtBn0qVPI3oyVeyH3rNpYzAakKNeZ2+tQsmR7NkIbet2lKhgO+2Uecc9eoHuKKeR7PYnVivZtAqColpA9BJH7608TJvbIoa1q1mVSq5mBI8hy38/ap8TJV2xRFj7SAQBrGb0LBf1+VaYZzctWTFtGXXYdTCgChAUAUA9D+/7VJSbrqCasBJgkD5xSTqLZzGubVoKXgZQpbzHv1Fed4mRurZZbgbdoJngZcub0/elRz5G6stchL9u0iliBl0+cQd/GinkbpMXJjbuCsJ3iiDUCR1OgPzosmR7NhSlVJjr1q0kZgBLBR5+/7minkezHNLuOuWLSlQVALGB5xt8vnRZMj6jmkNa1aDKpUS85fQbHWnPkpu9hzSHGzaDBcokgsPEDfn+4NPEyVdkW6IlwdgPlyJny59o02/Kp8TJV2yeaVVehKbVrMVgZgAfQmJ3qOfJV2RbES1aLMkCVifXn+VPEyJXbIfcVbNpiQAJUhT4EiRzp4mRa2TbRGmEsXC0IhKtl8Z8KPJkW7ZPNJO0x9jD2WHcVYBK+Ajcb0eTIt2xzSDDJadcygRJ59ND9aOeROmyHd6gtuyy5wBljNPgPXlTxMidWyK1GGxYZA5RSuXNrrp/ap58l1bFUwNizbQsFULAbTSZiDv6elFPI3Vlm5SepJdtWlGYgRprPXY1Cnkbq2Qm9hL6WkEsAAWC+p9emtFPI9mQgxGGsiA6rDHKJ1E9KLJk6Nh67lfFJYsgHs1GYwABrp6/uatCWST0Zb1S31OXt4plBCsQDuAYnzrscU3qaaAmKYKVDEKdxOh9KOKuxpuAxTBcoY5TqVnQ+lOVXY03A4psuXMcszlnSfKnKrsabg2KYqFLEqNQJ0HpTlV3Q03EuYpmABYkDYE7eVFFJ2hoLdxTMAGYkDYEzHlRRS2Q0QXsUzRmYtGgkzFFFLZDRBdxbMQWZiRsSTI8qhQSVJDRA+KZmzFiW6zr4a0UUlVDTYtYK8XdizEmNzrzq8Eo7FZRtaF1hrUmsXaEoWCgCgCgHoT7VJlkS6bscv6afOnQycakYr4poK5jlmcs6b9Kz5Vd9TXTcQ4psuTMcu+WdPanKruhpuI+KYqFLEqNhOg8qKKTsabi3MUxAVmJA2BMgeVFFJ2kNEF3FM0ZmLRoJMxRRS2QVILuLZiMzEkbSTp5VCglshoguYpmYMzEtyJOvhRRSVJDQHxbFsxZiw+9OvvRQSVUNNg/imzZ8xzb5p196cqqqGmwLi2DZwxzfinX3pyKqrQabBbxTK2YMQ3WdfGjimqaGgWsWyklWIJ3IJ186lwT3Q0YWcUyzlYrOhgxNHFPdB0wtYplBCsQDuAYnzo4p6tDRgmKZVKhiAdwDv50cU3bQ0BcU2UrmOU6lZ09qcquxpuH8U2XLmOXfLOntTlV3Q03A4pioUsco2WdB6U5VdjTcHxTFQpYlRsJ0HpRRV2NAu4pmADMSBoATMUUUtkNEF7FM0ZmJjQSZjyoopbIaIS9iWcyzFjEamaKKWwVI1wKuXexNjAM59PyoVx/pISvzoWtBFCw8D5iPn/ALVJzzj6mA3HoPlUM0j+lC3V2qsWSSMKqgyu2taFkKdhQhKm2JQsFAFAFAFATjCk5QpBLCY6edSV5iK5bKkg7ioJWogahDim7BhoD6UC3H2RvVZB7kZFWJWwkUJLuGX+U/75UMJ/rRTK/OhtdhFAEUBJZG9VkQ9yOrErYIoBIoCfBDvj1/KhnkfpoZbtFiNNzE0JckkJeAzGNtqEwutRkULEyxp7/l9Kkx5N/mMt71V7GrJSuoqvQjqJdGlTHcEWTYdasTzaNiEUJQ+2kyekfnQpN1oWLtrM7+YA9aFFLliiLFsC0DYaD0oXxqlZDQ0FDaUK8utgx50FaUTnb2qiIB9jULcMjyd2fGPlWg5vVQ42ZOn4c3y1oVU6WvchoajZ1qehnzeugBpRZSttDqgsT4O1mYSJGvOBt1qSsnoOw1knKyMASTpOo86Fb7kd620ktO8E+NC6ojioJHINxUPuVYtmkgFxNaR2JQ3JUklvCjuOP3tQwyfqRFft6J/T+tC8Hqxi2zQ0HGzQAoiarLcqyNEmrESlSHX7cHShGOTa1I4oaFrDbL4MfmtDnybsW2cqTzgx5kx+QoQ9ZUVchodAFaEixQDaEPYn5/v98qz6FRt3arR3JJHTRCOh+WtWMbq0StbHe/q/Sf1oUt6FWyftDqD8tf0ob5OjLJeMx/zGPPYfnUmG9Ip3Fg9ag6Yu0NoWAihF2KFnagbS3JVOgqrKjn2NQtwLY1Rh0Ib61cpNVKywYAP9LD5/3oZLcz2Wh1XbI2qyMZrllzCKalorCaiPGtVo3jJS2J4bs9xlB2kTNCG6ZHbtknT9zQnqXxZuKAu8EGNxM6UIVPURczdoCF3k8j6UBAbdQWaGxrPWqdKKjqRJJ7aA84NXKzk49BU0zA9DQrkaaUkKw18lH5f3oVT9PzYwJt46j50LvIunQSP0+dC0ciZF1qj3JJLewq5hO7I3tkmhtagqHrZoR4mo5dP3++tCuXuO/T/ahler9xlDrS0CKESdIs4Phdy92nZJm7NDcflCgwAOrGGgc8prk4njcPDOKyOuZ0v9+S6lIzcuhUNkET15+FdZm8jbGL+/361RmqFA1qYkrcnt7R0M++h/OrGWSrtBc+z6j/1ihnHck4PwlsTfFtGjdnaNFXYwOZMwPflVMmRQjZ044PJ6T0NOBWbFs9jh7d1//IRLE75rjKxA56DyHKvPeWUn6md6wxhH0o4vi/CQ6G7btJbYZ9LDtesXAhIcA5F7K4sHSIaCN9urHkp0399/+o5pQ0tL7bGAlqfLrXSZN6WixdTTxIAPpQ54tWWsJgjcdbVsDM5gTMAbszRyAE+Og51SU1FWxCEskkkd9gvhmxYQkWlvXIJzXApLGNhm0QHwEV58s0pPej1YYIQWis5fivCu1zFbFmy6tkP8PdN5M8Buyvp2a9mSCIcCASJ0rohk5d3fz0+xhOF61Xy/sofDnCDiruUEoiibjRqAZAQA/eMHfaD4A7ZcvIrM44nklXQ7i9wSzatEWcLZuNoD2pA05s9xlZjA8DXD4kpP1SZ2eFGMfTFHE8X4aMgvJbCKVDkW3N6yU/8Ass3CoyxzQgaGRsa7MeTXlb/36nLKFapf4YJs/aJ5TXTZyuF22Bt5YJEg7+FLscvKtdiQYbx+VOYssVO7JDZFVNNBvZ6x4fr+etCraRPeuQvPNI1k/s0G6sLDESdNd51OvMnrQhtIk7MQJOp+XiaFfEbehWZeXtVWXCqgeh0rQutUTL3vP8x0oc+SPLtsDnX1n6ChWNvRDTck9J8NqGksSUdBSd+en6ihSOjS9yBt6rI3e462eVSijSXqJB+/kakx3egZv96GkcTb1GxPrQvkpxaXQUzr50KY0k7e42h0PbQ2PhjhNrE3jau3WtkiUChe/wDiAZpAMQYjXXoa8n4txvEcJjWTFBSXVu9O2i6e9mSccmjPUOCcGt4VClqTJzMzEFmMASSABsBoABXwfGcbl4vJ4mV67Ktl8johBRVI5H4n+ELFlLl5b7WVksEZVuLmJkJbAysJJgCTHlX0Hwz47xU5Qwcin07Ou7eq06ujGeGK9RwAUjfQnXr6V9hJFItMenOpWxpEkU/v8/34VJllj1JtIE+P6UMDa+A8UqYi4rGDcRQvmhYlfMh5/wBJrl4qLcU+x6eCSU6fU9ArhO0wfirGNZtoqHs1dyGYQI0LQD90sefnzINaY1dsvhhGWRRk6X5ocLj8JZt2yU7rAd0BiZPJcpJmdq6seSbkb8ZwfDQwtr00tKK0wdRXUfNUqqJr/CeIFrF22cwGR7Q6BmKMpPSezy/6hWHERbx6G3CyjHJ80elA15x6pk/EmKaxYZ7cISygvAOUMQpcjmYgSZAkEyBV8a5nqIpOSTdJvV/n2OOs3RYz3Ld1rZJLsxcsrHUy6kww1125wRvW1uWjVnpT4Lh4xbWnvZ6Dgrxe2jsuUsisV/CSASPSa52qdHmJ2rOf+LsSUFuwD2dq4rhogZgIHZg/dBDMYGumnOtMa3l1NsGKGSfJN6Vt3OJ4tg7aW5QkMSoC5iwaTBEEkzruOldeHJJypj4lweCGFyjo1+5E6jb0+tdB4mN2tQFC0lpoSqVjz0+tDnaldsTJrPh9D+lSQ3pTI7gkiNvQVBpFtRJLh8vSdPXnQrGDluR0NlDp0GstC1DAh8KrRXlY5BUoskSIR/cVJScZPYkcrvqfChlGM1oRE0OiMeVUSI42InxG9DGWJ3cSB6hmmtajQ0a1CKvVEztNWJxwpWNoaDlb9zQxnjbdiuRyoRjjJMZQ2atFnBGbltQSpNy2Aw0KkuoBHSJ3rm4tpYMjav0v+Gc6hK7PWcb8TYS0+R76BpggS2X+sqCE9Yr85w/DOLzQ54Y21+bXv9Dt5kch/wASsQGfDFXzIUuMuUhlkMgzCDBMNE/WvpP/AMxj5fF5lUk0td+uhhmTlVHGnXevqyYxSQgFCxJbg6H6EevOhyztMfcI0Gh+YoVUG9kV3OkkxGsyREayCNiOtDraW5rfDfxNeuYa9duXXVrbKtoFPtyQRnhe+SGXYgmuTLjhGVJadTXFknJb69NDP4xxbEXbgTFNa7NicltDzUBh2qHWSCCAdo6xVuH8N/pT+b/otnhkg14jWvRf2islhQZA1Gx3jynaukwkubdt/UloEktgbUQdqFPCV2Xvhf4rus7Wrl1lth0RLhSSVkq8XW0kELEhp19OXNigtUte3/DfFkn127/tuR/EPGsQztbuXbZw3aG0ACBduanKbo5qYggQDO0TTCoc1JO9/YtkU+TmbXLde/2My7bS2C5kBO/udMveBUbA6dK6qsxm5V+p/c6X4Z+J7mItgXrzWrgt3XjsghLKw7MSwIdSpk5VXUHWuLJiin6Vf1NoZJ8vq0+hg43il/EOFxbWmkG4iW2lFEwZG+fUaknQ6RrW2FQp8if1GVTi1ztd1T2Es2wpkDXqZYjyJOlbmGSLnu2PuXup9KhtLcQxVshbttkIDDUiQBJ9NNyPCubDxePKpS2SfX+Tu4jgsuGUYvVyXT919BorqOMKBKhaASgFoAoBKAKAKAKAKAKAKAIoKCgCgCgCgCgAigACNqAQKOn751Fa2BakBQBQBQEWLYBGJIAAkkiR7c/KoatULrVm7Y4uGw9zDKytavdpN0yjWg0MVykQWGYBdiNNDFealKNScdV9bPSnHHPI48+j1d6Nfevp2OTx92wbyZLaZtWuXVuNmVy5Ld1gCduY+/yrpxLKou2/ZV0opXDZM0bpL/1Lm63rvq/t1L2HcEtlJK6AE8zHeI021HzreHNXq3MuMWCOWsDuNfv+UT1c5Rr7HlpQD+H8Vy3cNdt4lWVSP5Dr2a5uzKHvaZR9ojfXUA15/I483ND67noSmsnIo5NNPS1S7fb+9rIvivFri7varYtXHJgslxoRVXKjZiq9oZYnQR3ANd6vibju2l2a3/wt5KWWuWCk31T0S2Xa++nYhu4jIR2jJCm27EAmB2gkFTuSAYit7eSDpFOK4ZcHlipST2b0217Wa/w/x04fEO38RbxCm1p2hFkqA+kMAZJJIMKZyiYIArkcPQvQ1r01/PuWdyyNeKpUuule3z+SMO/bD4jPbsopMsboZguZpd1CGDEtlkj7o8q3hkcV6n9P+mmP4ZPLNJRSXWfvu9NPlZZW9oxJEKSMwmDG5A36j0roi7VnBxGLwsksd3XUfg8dbIMkfaU6yu0Fd/8ANNeZxynKacdq6e+/7Ht/B/AeOUcrSfMnrptVfuX7N4EqftEEwd9GjN+VedKLSa2X+bH0c8OOclk7J1+fQpSJMbSY8pMfKvocN+HG96X8HwGdp5Zcu1v+Ra1MgoAoAoAoAoBKAKAWgEoAoAoAoBaASgFoBKAKAWgEoBaASgCgFoBKAnu8PYgglYOm55+lcvmY9jLxvYifhtw7tbY/5lnx3AFZ+JDon9z038czS/XGMvmh1vh9yRJt6SAFzASYzHb/ACiphmjG9GYcX8TlxKinFJLsSjBN1X3P0q/mV2OPxl2AYJuq9dz9KeZXYeN7B/Bt1XrufpTzK7Dxl2Kz8Jcggm0wEmGUtEkneqPLFu9T0MfxecMaxuEZJd0NbgzNAIswCDopB8BtpypHNGLvUjiPivjY+Tw4x91v9CU8J7rKMgBkGJ5iOnjV/MrscDzXqxj8KdjJ7Bj1KH86y8SC2v7nqP45OTueOD+gg4MSczC10GUEazz08KvHPGPc5uK+JPO0+RRrsPv8Obs2CBfskASeniKv5mPY5PFT3MW1wa+QCBE6gsViP9Jnas3KHU18dLZlh+DX1E906Scrnb1iqXBsvDjGlVtBwPBvnuTA0EyfHTafGt1l5FqYzyx3RsnBN1X3P0qPMx7FfG9g/gm6r7n6U8zHsPGXYP4Juq7xufpTzMew8Zdg/gm6r7n6U8yuw8b2D+CbqvufpTzMew8b2AYJuq+5+lT5mPYeN7AME3Veu5+lR5qPYeMuwn8G3Veu5+lT5ldh43sNu4ZlEmI8Cf1FWhnUnRMcibohrc0CgCgCgCgJrWHLCdAPGf0FYTzqLozlkSdDzgm6r7n6VTzK7EeL7AcE3Vfc/Sp8zHsR43sBwTdV3jc/Snml2Hi+wfwTdV6bn6U8yuw8X2D+CbqvufpTzMew8VdgGCbqvufpTzK7DxfYBgm6r13P0qPNR7DxV2AYNuq9dz9KnzK7DxV2A4JtdV08T9KjzK7DxV2FGBbqvufpTzUexPi+x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xQSEhQUEhQUFBQXFxcVGBYYFhQUGBcYHRUXFhYXFRcYHCggGBolHRQUJDEhJSkrLi4uFx8zODMsNygtLisBCgoKDg0OGxAQGy0kICQsLCwsLCwsNCwsLCwsLCwsLCwsLCwsLCwsLCwsLCwsLCwsLCwsLCwsLCwsLCwsLCwsLP/AABEIAJ8BPgMBEQACEQEDEQH/xAAbAAABBQEBAAAAAAAAAAAAAAAAAQIDBAUGB//EAD8QAAIBAgQDBgMGBAQGAwAAAAECEQADBBIhMQVBURMiYXGBkQah0TJCUrHB8BQjcuEWYoLxBxUkM2OyQ1OS/8QAGwEBAAMBAQEBAAAAAAAAAAAAAAECAwQFBgf/xAAwEQACAgECBAQFBQEBAQEAAAAAAQIRAyExBBJBURMUImEFcYGR8DKhscHR4ULxBv/aAAwDAQACEQMRAD8AqZayUjvcBCv7+tXUjNxEirWVcQipsrQRQUEUFBFBQRQUVeIXcqHqdB+/KarJ6ForUwgY1HKsjVM6LDW8qqDuBr5862WiMZauyWKkihhbz9qynmhB1JkNpBn8D7VXzWLuRaDP4H2p5rF3FoM/gfanmsXcWgz+B9qeaxdxaDP4H2p5rF3FoM/gfanmsXcWgD+B9qeaxdxaDP4H2p5rF3FoM/gfanmsXcWhM/gfanmsXcWhc/gfanmsXcWgz+B9qeaxdxaAP5+1WhnhN0mSmmOitbJoIoKCKCgigoWKCipxRf5Z8x+dVlsWhuZGFIDqW2ms1uXOhFbWZUEUFBFBQRQUEUFBFBQRQUWCtebHIevPENK1vGZzSxjctaqRi4hFXso4iRU2RyhFLHKEUsUEUscpjcauSwHQT7/7CqSZNUinh1llHVh+dQSjpYrSytBFLFGdiseLVzLc0VhmB35mQfSPauDPhk5OSMpQdlTC8dQu4YwsypM7AQZjrvWcsDpUQ4OhcNx1CXzyBMrImViI23kT61EsElVEODEwfHlIbtDBBJG+qnYDxFTPA9OUlwfQMPx5CpL/AGhMDrr3Y09KSwO9CHBiYbjq9nLnvjSNe8eUcvOksD5tNiXB2H/PV7KZ/mRER97bMNNudPAfNXQcmor8eXspB/mREa77T0jnRYHzV0HJqJiuOr2cp9sxpH2eZnTb60jgfNT2ChrqOxPH0CgpqxIJGug+8DPqKiOB3qQoMbi+PIMvZ66gtpHd6HTf6VMcDd2SoPqOxPHkBTISRPe30Hrz+lRHBJp2QoMS/wAdQOgUymucjx0021G9SsDad7kqDosWOIC7dCWzKhcxOsTmXafX3rTBhaabEYM1Irvs1oIpYoIpYoIpYoIpYorcRH8tvL9RUPYslqc/WYNPg+IM5DtEjw6irRYas1oq9laCKWKCKWKCKWKCKWKCKWKLZWvBhkPpp4hhWuqEziyYxpWumMjklAbFbJmLiEVaytBFLIoIpYop8VuZbZ8dPff5TUNiqOfZp38B7CBUES3LXCkm6vhJ+VSInRRU2TQRSxRi8d4Q95lKFQAIMkjnPIVD1Kyi2Zn+Gb34rfu30qtFeRh/hm9+K37t9KUORkuD+EMRdcW0NsncmWhF2ltPYbnXoYpkkoK2WjilJ0i9b+A7jsVtXhdysUZuyKW1YfaHaF5aNjlU66cqzedLdUWWBt6OzGxvw7iLN0Wriw51ESwYbZlIG3t41pGcWuZMiODJKXKlbHWvh660wySNCDmBHmMtXVNWiJ4ZwfLJUyT/AAze/Fb92+lKK8jD/DN78Vv3b6UocjD/AAze/Fb92+lTQ5GVsXwW5bjMya9CfpUUORlgfDV06hrcebfSlDkYv+Gb34rfu30pQ5GaHA+DvZuFnKkFSNCeoPMeFWSosotG5FTZagiligiligiligiliilxh4tnxIH6/pRsVRgVUoPs3SpDDcVJKNXDcWB0cR4jb25VNk6GmsESNRSyaFiligiligilihoYdR7ilijSxFnKfDlXzMZVofWNKSsgIrrxyOTJAYRXZCRwziJFdCZyyiJFXso0EVNlaCKWKMnj9zRV5zP6fqakrPRGLQzZo8CH8w/0n8xQvA34qLL0EUsUEUsUEUsUEVNijo/hG0BadubXGnyWEUeWhP8AqNefxLudG+FaNmlhuHW7ZUqCCqG2O85GUsGMgmCZH2iJ31rFzb3NFBLY434pxXY4i413N347MgEyoRe6I6MWMf5p51tCLklynbw3E4cMXzunf3Of4fxEm6xZYFwqo6gCQs//AKNdsI8saPM4jiPHyuX0RuxV7MqCKWKCKWKMb4gIlBz19tKFJ7Fi3i8qWB+KB6bH50LGjFLJoIpYoIpYoIpYoIpYoIpYoIpYozeN4csgYfd1I8OvpQiUdDBoYhQBQG/wJ5tkdGI9ND+poax1RoxSy1BFLFGFxbHNmKDQDQ9T/ahSTrQzQs0KxtnpOKSVPhrXzDPq4PUzDXRBlciGkV242cOSIkV1RZySQRWiZk0EVNlaEilijA4/aIcNyI09N/z+dWRjlXUy6kyNLgH/AHf9J/MVDNcW50MVWzagiligiligiligiliizw/jP8Jmzgtadge6Czq5hO6v3g3d0GszvOmGbFz6rcKfJq9jVxfxRbWybwV8gnVl7LUaETdyjNOkanwrmWFuXL+fsXeaKjf5+551xXizYp+1aIiEUahV30J3J5nnA6V6GPGoKkcc5ubticJA7VJ2En2Un9Ksyce505OoHWaqb9aEdoIHMmPlJoQ3TS7jbV0MWjXKYnx51IjJSbroc7xkfzm9P/UVKMsm5UFw6f5dvDWfzqSqlsderA7HkDHgdqodNDopYoIpYoIpYoIpYoIpYoIpYoMtLFHMcUwfZvp9k6j6elWTMMkadlOpMwoDc+Hfsv5j8jUM3x7GvFVs0oIpYoo3sBbutoGd9stvUk9CBsdtTFZ5M+PErySSXuyklHqa3GP+HrixZOGCtfBPahnIVg2uhj7hAUdQZOtfM8L/APo4+Ym818j/AE0tVX+7v3MnB7o0rp7p8j+VbvY+pj+pGHisULeWfvMFH6nyrpwY3O66IpxGWOOr6uiO3jla5kXvaElhsPDxrsjjajzM4ZZoynyx1Jr91UBZjAH70reGphNpasTC3hcUMswZ333j9K02MlTVohv4+2jBSdSY01jz6VZJlXJJ0W4qLLUc1x+9N2OSiPXc/pV4nNmetGbVjE1Ph0fzT/SfzFVlsbYVqbX8dbz5MwzfKek9arqb2roTFY+3b0Y69BqfXpRJsSko7kC8Zs9SPNT+lKZXniX0IIBGoIkVBeh2Wlk0Q4TEWS112vrbfDw9tTlIZsrakHV9TlhSCD4kRnlctFWjMm1b122OZwfFr2KZoshdyty/OV7jMC0rsYXMVUTGUa1z5ccYaylfsui/N2dXD5JT9MIV2cur9++my1oz7ObM5d7TkuzTbIKjUgjTbafWu3E1ypJNV3PPypqbbad9ti3g5ziBJIYDzKkD860KU2ml2NPhuOJZVfTIryT0AB19qiS7FMOX1JS6JhnvX7gSwjO+WTEd3MdySQF001PIxUNxgrkyHKeSXo/LNrCcDxGHt9+1mEkk22Dkea6E/wCmax8eEnudeHFLHGmjmeMODdYggghYI/pFbx2M8u5SqTM2Ph0ku8690fnpVZHRit2b1pGdsttGuMNwIAX+pmIA8pnwrKU1HdmvWkS4rBXrQzXLRC82Uhwv9QHeA8YIHM1WOWMnSYdrdFLG4oW0zb/h8Ty9K1StlMuRQjY7BXc6K3Ua+fOj0ZOJ80EyS4wG86mAACST0UDUnwFRZd0ty0vDMQRmFk/0l0DnyEx7kVl48L3IqXYqqdSCCrDRlYQynxH67HlWqd6oLUzviBlFuCJJOnhG59tPWrR3KZaUTmyYq5ymzgvhbF3VzLayg6jtGCEjwXUj/UBWMs+OLqzSOKb1ogD3sI5S5bKE65WjvAaSjAwRrynfWrpxmrTJUnB00buCxa3BpoRuOY+oqHobY5qatFbG8VVDlXvNtvAHmasotmOXiIx0WrOw+E+L3RZCdizooAS6CltGWNu8czRAhgCCCNZmvkfiXwTxM7yY5pJ6tO9H/wB/YtCEnsbtvjlsaXpsH/yFQrf0uCVPlIPhXicT8J4jD05l3jr+2/8AQfp/VocnjbsCPfyr6XfQ+oxr/wBM4XiuL7W4SPsjRfLr6173DYfDhT36nznG8R4uS1sth3DMeLOY5cxPjEfKtMmPnrUzw5ljvQhxmMa6ZY+QGwq0YqOxnkyub1FOPfIEDQo0gaTz1NTyrceLKqRHYbKytExrHr+VS1oZwyJT1Oi4XjjczltIVWjkNDMe1ZSVHTiyXOV9KOcv3czFuZJP+1bJUcGXK5N0Iwk0LRajHURWImCRyMGoNk6WgimNqBb2ITQNl3A4q3bBJQtc5EkZR/eqtNmkJxittTa4a965DsQqclA+177CqOlodEOaWrKeNw1+65YAoo0EsF0HPfepTSM5xnJ2tDFbCrlF1roU6wslQJ1DEicwhWnaJG9XnjckkvqcuPOseRykr+tfcmtcVcKAAwE5u4VM+ZaJFcr4TWz28fxLhv8A1CSXs0/5plJLdtYFq2U1liZHIiN4Mkj2reCyX6mc/GZeCcEuHhTvX5fcs2zBEfKtDzMmwmIvmC5JOhk89tjVkjjbe7PWvh3hi4ewiiMxAZ2/E5Ak+XIdABXk5ZucrPbw41CCSGcU4R2txGBf7QzEX71vIoUwbSocpOaJBEHWkZ0q/oTx27/s4T4p4aVvfyz21yD2xRVQBwdGaSFzsD3gp3EwM1deHKlHXTsZ+Uy5HcFffp/P9GE6lSVYFWG4O+u22hHiK6E01aOecJQlyyVMucJxRRyBu4yidsxMJPhJ+dRNaFsU+Wz1rh+CWzbCJsNzzZvvM3Uk15cpOTtnbGNKjOxvBS94OrXFkOTc7e9mRu6ECWp7Nk+1IIq0clKn/H4zOWO5Wv5/EcTx+2czW7Si8JBLoAiI8kXFQMdpEwCYLEchXZiyJL1OjOfCZ8sahC132+1jvh7NlYEEKpIgiDm56cgP1rSbW6M+FhkjcZKq/k634YwgJe82pDG2n+UADMR4kmPJR41x55v9J1RVts0uMYHtbZAksAxVe0uWlZspCi4bZnLNYwlTJnHmRzfG8GMOEPaFm0yWzmuXMugur2jGWticwLxBET3oroxztlI4puSUdX2/72+ZyfHbxZ1JR0EQM0ancwVJE7c+VdeNp7MpxWPJBrni1+exr/8AD/hi3bz3HAItBcoP42nvEeAXTxbwrHiptRpdTPBBSlb6HoWLwwuKVYsAYnKzId5jMpBArhTp2dklao5Hi3AwuGPbOLc5iEL3cQFuy3Zmw798SoGZIIInaJPRDL6tP809zneFtV17b6+39nFHtLYzlHtyMs6RrOhKkgesa13KUZOkzlycPxGCFyi1f50NL4S4UMRiUW4JQK10g/fylFCnwzXFJ6wRVOIyOENDLhsSnPXY9TvWsylZIBESpykeRGxry06Z67VqjCtcCuAuUuG1LwJe5ilZIEMyXj3Lklvsnbry28Rddf2/gxWJ9NP3/k5T4gx2VcgPebfwH96y4HBzS53sv5PT+JcTyQ8OO7/g5uvXPnwoAoBy+VCslfUCPMVazHk7MsLim7w/EoU+Q2j5VFLQlTl6k+q/grLp4mpMkKPEj9+VNC8YS3CByqpvbUW5CGhdOhKE3ZdwhtIuZznfkkGJ6sSIPkKq7ehrHkirerEt8UuhiwY68tx6Dl6U5UV8aV2WcVxntLRR0BJ+1qQCJBiPSojCnZbJl54OJFhOOhEa2bBOXW2ftz3tAwaACFYgamI5CK6OZHnvG7M4DflJYxoIkkwANANdqzZ0RVKh4XnQrKVaIR/3/epRjOUm9Q7Kd9opdFUrO++FfixDbWzfYLcQZczaB1XQNm2DREgx4V5+fA07jsenw/EqUeWW50l/ilpFLPcRVGpJZQPcmuZRb0SOpzitWzzO/wAaCvcCI1xe0dlcQhYMxaSrkGZY684nSa7vAk0maYPi+PHHka2/cyr99rjl3gEgKAOQEkeZ1Nbwgoqjh4riHnnzv5IYfOPEcuhFWOc9N4F8V27tte2It3I1nRWjQsrbRMaTIkTuCfNyYHF6bHdDKmlzGrjOKWrakvcVQdJLAanQAcyegFZxhJvRF5TilqzzS5xNrICG2WgQpDIJA0BZSZQkQYO012+A5Ozpj8Wx4oKMlql0/NCrZ4ndBYlsuc5jlAMaBQAT4CuiOJJUeNn47JlyOW1nSfD3xPasEq7ubbnMWYGUaACWj7hAGvKCToZHNmwSlqjTFxEFpb17naWeJ2mEq6keBGnnrpXE4tHapp7HC/FXHbf8RmtHthkCPlIhCrNEMTlacxkA6R411Y8MnHXQvg46GGT0tPsc7j+INegZcigzBIJJggbbDWujHi5NSnG8d48VGKpbmj8Mca/hLpYgtbdQtwDUiJKuBzjM2m5nnABZsXiR03POxZ1CTs9FwfHMPd/7d1GMTAYE6b6b6c+ledLHKO6O+OSMtmcz8b8ZtBrWRhcuIWBtKQTlbLLE7KwyiATqGNb4cUpJkx42HD5FJ69KOU4hxZriFBbKBtCWKnTmAAd66MeCnbZbjPi0MmJ44LddR3BuKHDXlvAFiAVZdBKGMygnnopHitbZcfPHlPFw5PDnzHpeB+IsPdjLdWT90nK0xMFTBBjlXlyxTjuj1o5oS2ZR+J+JYcqtt7/ZnNm7ku8AEaqkkLrvttV8UJ3aVlM04VTdHnGJvF2LNud69CEFBcqOWeSWR80nbZFVioUA9TsDtJ/SpMZy5ZWA19z+lGRjejsQjpM1Jm1rSFbzJP7mgYgBE8qECg9ahmuO31AnX119Kkq5OVIbHWoo2eZLQCtQSpqWwlDRdgoRQUFBQUBoQOUcz6UKSbb5UOZf3+dWsw5bdIQNv6n5VVm7jVM6QYcYPCLfW9ZD4tBbzvEWgyFz2Z+9EQQRqY2iK455HOVU/T0XU6cWJRS9SXN1fQwrnErWLBVLb4gW+zBRFFlWP4pEdwZSIcTJGtVay49ZNRu/f8fyOqC4fLpCLnVe1/8APmiqj/8ATqTaNl0VpLs7s+5QMrQF0K6gSd+db+K1Ok7LYfhccnDyz5Hy1enXTa/zUUmtzzaS2EoTR0mAsthcA+M7W2O2UW9Qx7JWcrKkE5n2zLH3R+HXkyS558iW37m0FUeZuk9PkYGLxdrFIz27N2+EJUKgFnLCTnOTQ7rl7ubuneqrxMckpyUb+v0/3U6OXBki5Y4OVadum/8AmljS3cV+zNruW1dHLFu0JyuVn7IMgwTOhrojluXLd+/sZy+FTXDPiHSVbdbuvp8gtCSFJA13Ow863fc8mNPRmv8AC/CjiLxti4EyrnYEZxcXMBkyyJU/e12I66YZ8nJG6Ojh8blJq6GcV+IEvYi5adg117hQi2mYKqDLkFzRpbK0FToX2rm5MkY8y0S7/wAno45YJvllrJ9lt7dNX0MjDWYNxBhblkxbNsu7FQf/AJM3JsykaDUHpWqy0k3JS32LYeAnxGVwhDk0W/7/ADGqd9jBZZGxgkSPauiLtWcufE8WRwetaBiHIBiJIAE6CZgSeQmKujz5r1HTfECf8uw+Ew11lK/zCrquYtdJhmdXOw7VjIIOukRr56cssnKH1+R6cVjxJRyfT5+/yOXxlhrd4dlhryKc4Z2JIfvgKxn7P3gATswrbBl09U0/bsTxHCSnNQw4mt9e/wB9vqTJuQwIIgkEg6Rp9kx6eFdCmmrRxcRwmTh8nh5N6sUxlnpJ9OdWsxlBo3XtHA8NS5eZHt4i6l5yol5KdpaRc0q4/loOXP04Zt5MjUN1p/p34lDFBPJ+l66b7aI5bjdpoD2LF8sxUm+uYBwUzFVTvQuq+Eg1fDkd1Oa+X176GnE4Vyp48b6ervp21LRauk5FFLYShIUAoE6etSjLLG1Yts6eo/fyqTC9B4MgxUF272QbR+9B9TUlErEzQTVUdEkq1HEj0/L+1SYqVMSNz1/elSIq2MGnOosuscrGmoOhhQgKAKAKEpjzrUmEm4TYqn9+XWjEW3chCCfKoLxlFKxAN/KhLberGYLE5GfMLORtGW4u4ncNEajz1jpXPng5NPXTsetwMMbg1zwTfSXXtr/9LzYkJYZbaBIDBWUhJzaE/wAvZtdN9QNawWNSyW23t+anXl4bPh4dySikk9U977Ul9DKw+DCjWWI5t3o8p2rv+R4PqSpssUFhQWJgsQAHS6LLIzEhHXUGIlS3dJOVT+tc2aLcrVr5HqcJhhPH+vHzPpLf7/8A35lvGYj/AKfIq9notuVYLKllkjJpmPSNp1rLHjTyW3et7f6dPFcNnx8O3UUkq0futqSRRt4QKqglmI5sxPjttXYqu0eH4uSUVBybXayV1+daI4mqY25eZLiEZVgkywJEEZSunUMefKssquLWv0PQ4HHCeROUlGl/61X59i/g8RbBZltW++AGNrIsbk5SCGMzzOkc64pQ2Tb07/lHvY+DyNyeJY3fWLr+Ff7mVctl7ty4ztLMwgO2XRj9nnFdmOEVBKjxsuTLjzT9WttOnoTW7YAgaCtTllNLViYgwuw3EFhoDI1I5ioktGZ45KeWKbS13ey+fsaFjiCsyOVt3XQFQVKkAGNVzsWWIMKCBrvXnyxumm2vmfTY+Ebkp4vDn2p1/v2TM/GWme+GzsoRFVVBJ0kjvBiROg5nkZrpwwhyNV1PM418RwnEQdrmrpbS+d/mg+0kE6kkmSTvtAraklSPPnmyZ5vJkdsS4CAYEmD+VWXcxnK/SWLGNDLbD9ldNshgqwBIme65ITcaqJJHjXBKDV6tWfTQ4RT5XjljnW9Onf1v+ip8SW2vlBmKKM7ZQTMkiSVzEQJMEHmdBW3CRjG6OD4vhzYoxeRrVukm3+V/ZuYe1acSqgiSN+h+mtcznkjo2zx3KSFt2rLLmAXLqZ8BoedHPInTbHNIS1btMgfKMsZt+XP2o55E6sXLYHS0EzwMoXN5ztz9KlTyXVkO29R123aC5yBlgGZ5HY1CyZG6tkUNxFu0gzMBEhffnvtBn0qVPI3oyVeyH3rNpYzAakKNeZ2+tQsmR7NkIbet2lKhgO+2Uecc9eoHuKKeR7PYnVivZtAqColpA9BJH7608TJvbIoa1q1mVSq5mBI8hy38/ap8TJV2xRFj7SAQBrGb0LBf1+VaYZzctWTFtGXXYdTCgChAUAUA9D+/7VJSbrqCasBJgkD5xSTqLZzGubVoKXgZQpbzHv1Fed4mRurZZbgbdoJngZcub0/elRz5G6stchL9u0iliBl0+cQd/GinkbpMXJjbuCsJ3iiDUCR1OgPzosmR7NhSlVJjr1q0kZgBLBR5+/7minkezHNLuOuWLSlQVALGB5xt8vnRZMj6jmkNa1aDKpUS85fQbHWnPkpu9hzSHGzaDBcokgsPEDfn+4NPEyVdkW6IlwdgPlyJny59o02/Kp8TJV2yeaVVehKbVrMVgZgAfQmJ3qOfJV2RbES1aLMkCVifXn+VPEyJXbIfcVbNpiQAJUhT4EiRzp4mRa2TbRGmEsXC0IhKtl8Z8KPJkW7ZPNJO0x9jD2WHcVYBK+Ajcb0eTIt2xzSDDJadcygRJ59ND9aOeROmyHd6gtuyy5wBljNPgPXlTxMidWyK1GGxYZA5RSuXNrrp/ap58l1bFUwNizbQsFULAbTSZiDv6elFPI3Vlm5SepJdtWlGYgRprPXY1Cnkbq2Qm9hL6WkEsAAWC+p9emtFPI9mQgxGGsiA6rDHKJ1E9KLJk6Nh67lfFJYsgHs1GYwABrp6/uatCWST0Zb1S31OXt4plBCsQDuAYnzrscU3qaaAmKYKVDEKdxOh9KOKuxpuAxTBcoY5TqVnQ+lOVXY03A4psuXMcszlnSfKnKrsabg2KYqFLEqNQJ0HpTlV3Q03EuYpmABYkDYE7eVFFJ2hoLdxTMAGYkDYEzHlRRS2Q0QXsUzRmYtGgkzFFFLZDRBdxbMQWZiRsSTI8qhQSVJDRA+KZmzFiW6zr4a0UUlVDTYtYK8XdizEmNzrzq8Eo7FZRtaF1hrUmsXaEoWCgCgCgHoT7VJlkS6bscv6afOnQycakYr4poK5jlmcs6b9Kz5Vd9TXTcQ4psuTMcu+WdPanKruhpuI+KYqFLEqNhOg8qKKTsabi3MUxAVmJA2BMgeVFFJ2kNEF3FM0ZmLRoJMxRRS2QVILuLZiMzEkbSTp5VCglshoguYpmYMzEtyJOvhRRSVJDQHxbFsxZiw+9OvvRQSVUNNg/imzZ8xzb5p196cqqqGmwLi2DZwxzfinX3pyKqrQabBbxTK2YMQ3WdfGjimqaGgWsWyklWIJ3IJ186lwT3Q0YWcUyzlYrOhgxNHFPdB0wtYplBCsQDuAYnzo4p6tDRgmKZVKhiAdwDv50cU3bQ0BcU2UrmOU6lZ09qcquxpuH8U2XLmOXfLOntTlV3Q03A4pioUsco2WdB6U5VdjTcHxTFQpYlRsJ0HpRRV2NAu4pmADMSBoATMUUUtkNEF7FM0ZmJjQSZjyoopbIaIS9iWcyzFjEamaKKWwVI1wKuXexNjAM59PyoVx/pISvzoWtBFCw8D5iPn/ALVJzzj6mA3HoPlUM0j+lC3V2qsWSSMKqgyu2taFkKdhQhKm2JQsFAFAFAFATjCk5QpBLCY6edSV5iK5bKkg7ioJWogahDim7BhoD6UC3H2RvVZB7kZFWJWwkUJLuGX+U/75UMJ/rRTK/OhtdhFAEUBJZG9VkQ9yOrErYIoBIoCfBDvj1/KhnkfpoZbtFiNNzE0JckkJeAzGNtqEwutRkULEyxp7/l9Kkx5N/mMt71V7GrJSuoqvQjqJdGlTHcEWTYdasTzaNiEUJQ+2kyekfnQpN1oWLtrM7+YA9aFFLliiLFsC0DYaD0oXxqlZDQ0FDaUK8utgx50FaUTnb2qiIB9jULcMjyd2fGPlWg5vVQ42ZOn4c3y1oVU6WvchoajZ1qehnzeugBpRZSttDqgsT4O1mYSJGvOBt1qSsnoOw1knKyMASTpOo86Fb7kd620ktO8E+NC6ojioJHINxUPuVYtmkgFxNaR2JQ3JUklvCjuOP3tQwyfqRFft6J/T+tC8Hqxi2zQ0HGzQAoiarLcqyNEmrESlSHX7cHShGOTa1I4oaFrDbL4MfmtDnybsW2cqTzgx5kx+QoQ9ZUVchodAFaEixQDaEPYn5/v98qz6FRt3arR3JJHTRCOh+WtWMbq0StbHe/q/Sf1oUt6FWyftDqD8tf0ob5OjLJeMx/zGPPYfnUmG9Ip3Fg9ag6Yu0NoWAihF2KFnagbS3JVOgqrKjn2NQtwLY1Rh0Ib61cpNVKywYAP9LD5/3oZLcz2Wh1XbI2qyMZrllzCKalorCaiPGtVo3jJS2J4bs9xlB2kTNCG6ZHbtknT9zQnqXxZuKAu8EGNxM6UIVPURczdoCF3k8j6UBAbdQWaGxrPWqdKKjqRJJ7aA84NXKzk49BU0zA9DQrkaaUkKw18lH5f3oVT9PzYwJt46j50LvIunQSP0+dC0ciZF1qj3JJLewq5hO7I3tkmhtagqHrZoR4mo5dP3++tCuXuO/T/ahler9xlDrS0CKESdIs4Phdy92nZJm7NDcflCgwAOrGGgc8prk4njcPDOKyOuZ0v9+S6lIzcuhUNkET15+FdZm8jbGL+/361RmqFA1qYkrcnt7R0M++h/OrGWSrtBc+z6j/1ihnHck4PwlsTfFtGjdnaNFXYwOZMwPflVMmRQjZ044PJ6T0NOBWbFs9jh7d1//IRLE75rjKxA56DyHKvPeWUn6md6wxhH0o4vi/CQ6G7btJbYZ9LDtesXAhIcA5F7K4sHSIaCN9urHkp0399/+o5pQ0tL7bGAlqfLrXSZN6WixdTTxIAPpQ54tWWsJgjcdbVsDM5gTMAbszRyAE+Og51SU1FWxCEskkkd9gvhmxYQkWlvXIJzXApLGNhm0QHwEV58s0pPej1YYIQWis5fivCu1zFbFmy6tkP8PdN5M8Buyvp2a9mSCIcCASJ0rohk5d3fz0+xhOF61Xy/sofDnCDiruUEoiibjRqAZAQA/eMHfaD4A7ZcvIrM44nklXQ7i9wSzatEWcLZuNoD2pA05s9xlZjA8DXD4kpP1SZ2eFGMfTFHE8X4aMgvJbCKVDkW3N6yU/8Ass3CoyxzQgaGRsa7MeTXlb/36nLKFapf4YJs/aJ5TXTZyuF22Bt5YJEg7+FLscvKtdiQYbx+VOYssVO7JDZFVNNBvZ6x4fr+etCraRPeuQvPNI1k/s0G6sLDESdNd51OvMnrQhtIk7MQJOp+XiaFfEbehWZeXtVWXCqgeh0rQutUTL3vP8x0oc+SPLtsDnX1n6ChWNvRDTck9J8NqGksSUdBSd+en6ihSOjS9yBt6rI3e462eVSijSXqJB+/kakx3egZv96GkcTb1GxPrQvkpxaXQUzr50KY0k7e42h0PbQ2PhjhNrE3jau3WtkiUChe/wDiAZpAMQYjXXoa8n4txvEcJjWTFBSXVu9O2i6e9mSccmjPUOCcGt4VClqTJzMzEFmMASSABsBoABXwfGcbl4vJ4mV67Ktl8johBRVI5H4n+ELFlLl5b7WVksEZVuLmJkJbAysJJgCTHlX0Hwz47xU5Qwcin07Ou7eq06ujGeGK9RwAUjfQnXr6V9hJFItMenOpWxpEkU/v8/34VJllj1JtIE+P6UMDa+A8UqYi4rGDcRQvmhYlfMh5/wBJrl4qLcU+x6eCSU6fU9ArhO0wfirGNZtoqHs1dyGYQI0LQD90sefnzINaY1dsvhhGWRRk6X5ocLj8JZt2yU7rAd0BiZPJcpJmdq6seSbkb8ZwfDQwtr00tKK0wdRXUfNUqqJr/CeIFrF22cwGR7Q6BmKMpPSezy/6hWHERbx6G3CyjHJ80elA15x6pk/EmKaxYZ7cISygvAOUMQpcjmYgSZAkEyBV8a5nqIpOSTdJvV/n2OOs3RYz3Ld1rZJLsxcsrHUy6kww1125wRvW1uWjVnpT4Lh4xbWnvZ6Dgrxe2jsuUsisV/CSASPSa52qdHmJ2rOf+LsSUFuwD2dq4rhogZgIHZg/dBDMYGumnOtMa3l1NsGKGSfJN6Vt3OJ4tg7aW5QkMSoC5iwaTBEEkzruOldeHJJypj4lweCGFyjo1+5E6jb0+tdB4mN2tQFC0lpoSqVjz0+tDnaldsTJrPh9D+lSQ3pTI7gkiNvQVBpFtRJLh8vSdPXnQrGDluR0NlDp0GstC1DAh8KrRXlY5BUoskSIR/cVJScZPYkcrvqfChlGM1oRE0OiMeVUSI42InxG9DGWJ3cSB6hmmtajQ0a1CKvVEztNWJxwpWNoaDlb9zQxnjbdiuRyoRjjJMZQ2atFnBGbltQSpNy2Aw0KkuoBHSJ3rm4tpYMjav0v+Gc6hK7PWcb8TYS0+R76BpggS2X+sqCE9Yr85w/DOLzQ54Y21+bXv9Dt5kch/wASsQGfDFXzIUuMuUhlkMgzCDBMNE/WvpP/AMxj5fF5lUk0td+uhhmTlVHGnXevqyYxSQgFCxJbg6H6EevOhyztMfcI0Gh+YoVUG9kV3OkkxGsyREayCNiOtDraW5rfDfxNeuYa9duXXVrbKtoFPtyQRnhe+SGXYgmuTLjhGVJadTXFknJb69NDP4xxbEXbgTFNa7NicltDzUBh2qHWSCCAdo6xVuH8N/pT+b/otnhkg14jWvRf2islhQZA1Gx3jynaukwkubdt/UloEktgbUQdqFPCV2Xvhf4rus7Wrl1lth0RLhSSVkq8XW0kELEhp19OXNigtUte3/DfFkn127/tuR/EPGsQztbuXbZw3aG0ACBduanKbo5qYggQDO0TTCoc1JO9/YtkU+TmbXLde/2My7bS2C5kBO/udMveBUbA6dK6qsxm5V+p/c6X4Z+J7mItgXrzWrgt3XjsghLKw7MSwIdSpk5VXUHWuLJiin6Vf1NoZJ8vq0+hg43il/EOFxbWmkG4iW2lFEwZG+fUaknQ6RrW2FQp8if1GVTi1ztd1T2Es2wpkDXqZYjyJOlbmGSLnu2PuXup9KhtLcQxVshbttkIDDUiQBJ9NNyPCubDxePKpS2SfX+Tu4jgsuGUYvVyXT919BorqOMKBKhaASgFoAoBKAKAKAKAKAKAKAIoKCgCgCgCgCgAigACNqAQKOn751Fa2BakBQBQBQEWLYBGJIAAkkiR7c/KoatULrVm7Y4uGw9zDKytavdpN0yjWg0MVykQWGYBdiNNDFealKNScdV9bPSnHHPI48+j1d6Nfevp2OTx92wbyZLaZtWuXVuNmVy5Ld1gCduY+/yrpxLKou2/ZV0opXDZM0bpL/1Lm63rvq/t1L2HcEtlJK6AE8zHeI021HzreHNXq3MuMWCOWsDuNfv+UT1c5Rr7HlpQD+H8Vy3cNdt4lWVSP5Dr2a5uzKHvaZR9ojfXUA15/I483ND67noSmsnIo5NNPS1S7fb+9rIvivFri7varYtXHJgslxoRVXKjZiq9oZYnQR3ANd6vibju2l2a3/wt5KWWuWCk31T0S2Xa++nYhu4jIR2jJCm27EAmB2gkFTuSAYit7eSDpFOK4ZcHlipST2b0217Wa/w/x04fEO38RbxCm1p2hFkqA+kMAZJJIMKZyiYIArkcPQvQ1r01/PuWdyyNeKpUuule3z+SMO/bD4jPbsopMsboZguZpd1CGDEtlkj7o8q3hkcV6n9P+mmP4ZPLNJRSXWfvu9NPlZZW9oxJEKSMwmDG5A36j0roi7VnBxGLwsksd3XUfg8dbIMkfaU6yu0Fd/8ANNeZxynKacdq6e+/7Ht/B/AeOUcrSfMnrptVfuX7N4EqftEEwd9GjN+VedKLSa2X+bH0c8OOclk7J1+fQpSJMbSY8pMfKvocN+HG96X8HwGdp5Zcu1v+Ra1MgoAoAoAoAoBKAKAWgEoAoAoAoBaASgFoBKAKAWgEoBaASgCgFoBKAnu8PYgglYOm55+lcvmY9jLxvYifhtw7tbY/5lnx3AFZ+JDon9z038czS/XGMvmh1vh9yRJt6SAFzASYzHb/ACiphmjG9GYcX8TlxKinFJLsSjBN1X3P0q/mV2OPxl2AYJuq9dz9KeZXYeN7B/Bt1XrufpTzK7Dxl2Kz8Jcggm0wEmGUtEkneqPLFu9T0MfxecMaxuEZJd0NbgzNAIswCDopB8BtpypHNGLvUjiPivjY+Tw4x91v9CU8J7rKMgBkGJ5iOnjV/MrscDzXqxj8KdjJ7Bj1KH86y8SC2v7nqP45OTueOD+gg4MSczC10GUEazz08KvHPGPc5uK+JPO0+RRrsPv8Obs2CBfskASeniKv5mPY5PFT3MW1wa+QCBE6gsViP9Jnas3KHU18dLZlh+DX1E906Scrnb1iqXBsvDjGlVtBwPBvnuTA0EyfHTafGt1l5FqYzyx3RsnBN1X3P0qPMx7FfG9g/gm6r7n6U8zHsPGXYP4Juq7xufpTzMew8Zdg/gm6r7n6U8yuw8b2D+CbqvufpTzMew8b2AYJuq+5+lT5mPYeN7AME3Veu5+lR5qPYeMuwn8G3Veu5+lT5ldh43sNu4ZlEmI8Cf1FWhnUnRMcibohrc0CgCgCgCgJrWHLCdAPGf0FYTzqLozlkSdDzgm6r7n6VTzK7EeL7AcE3Vfc/Sp8zHsR43sBwTdV3jc/Snml2Hi+wfwTdV6bn6U8yuw8X2D+CbqvufpTzMew8VdgGCbqvufpTzK7DxfYBgm6r13P0qPNR7DxV2AYNuq9dz9KnzK7DxV2A4JtdV08T9KjzK7DxV2FGBbqvufpTzUexPi+x//Z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8" descr="data:image/jpeg;base64,/9j/4AAQSkZJRgABAQAAAQABAAD/2wCEAAkGBxQSEhQUEhQUFBQXFxcVGBYYFhQUGBcYHRUXFhYXFRcYHCggGBolHRQUJDEhJSkrLi4uFx8zODMsNygtLisBCgoKDg0OGxAQGy0kICQsLCwsLCwsNCwsLCwsLCwsLCwsLCwsLCwsLCwsLCwsLCwsLCwsLCwsLCwsLCwsLCwsLP/AABEIAJ8BPgMBEQACEQEDEQH/xAAbAAABBQEBAAAAAAAAAAAAAAAAAQIDBAUGB//EAD8QAAIBAgQDBgMGBAQGAwAAAAECEQADBBIhMQVBURMiYXGBkQah0TJCUrHB8BQjcuEWYoLxBxUkM2OyQ1OS/8QAGwEBAAMBAQEBAAAAAAAAAAAAAAECAwQFBgf/xAAwEQACAgECBAQFBQEBAQEAAAAAAQIRAyExBBJBURMUImEFcYGR8DKhscHR4ULxBv/aAAwDAQACEQMRAD8AqZayUjvcBCv7+tXUjNxEirWVcQipsrQRQUEUFBFBQRQUVeIXcqHqdB+/KarJ6ForUwgY1HKsjVM6LDW8qqDuBr5862WiMZauyWKkihhbz9qynmhB1JkNpBn8D7VXzWLuRaDP4H2p5rF3FoM/gfanmsXcWgz+B9qeaxdxaDP4H2p5rF3FoM/gfanmsXcWgD+B9qeaxdxaDP4H2p5rF3FoM/gfanmsXcWhM/gfanmsXcWhc/gfanmsXcWgz+B9qeaxdxaAP5+1WhnhN0mSmmOitbJoIoKCKCgigoWKCipxRf5Z8x+dVlsWhuZGFIDqW2ms1uXOhFbWZUEUFBFBQRQUEUFBFBQRQUWCtebHIevPENK1vGZzSxjctaqRi4hFXso4iRU2RyhFLHKEUsUEUscpjcauSwHQT7/7CqSZNUinh1llHVh+dQSjpYrSytBFLFGdiseLVzLc0VhmB35mQfSPauDPhk5OSMpQdlTC8dQu4YwsypM7AQZjrvWcsDpUQ4OhcNx1CXzyBMrImViI23kT61EsElVEODEwfHlIbtDBBJG+qnYDxFTPA9OUlwfQMPx5CpL/AGhMDrr3Y09KSwO9CHBiYbjq9nLnvjSNe8eUcvOksD5tNiXB2H/PV7KZ/mRER97bMNNudPAfNXQcmor8eXspB/mREa77T0jnRYHzV0HJqJiuOr2cp9sxpH2eZnTb60jgfNT2ChrqOxPH0CgpqxIJGug+8DPqKiOB3qQoMbi+PIMvZ66gtpHd6HTf6VMcDd2SoPqOxPHkBTISRPe30Hrz+lRHBJp2QoMS/wAdQOgUymucjx0021G9SsDad7kqDosWOIC7dCWzKhcxOsTmXafX3rTBhaabEYM1Irvs1oIpYoIpYoIpYoIpYorcRH8tvL9RUPYslqc/WYNPg+IM5DtEjw6irRYas1oq9laCKWKCKWKCKWKCKWKCKWKLZWvBhkPpp4hhWuqEziyYxpWumMjklAbFbJmLiEVaytBFLIoIpYop8VuZbZ8dPff5TUNiqOfZp38B7CBUES3LXCkm6vhJ+VSInRRU2TQRSxRi8d4Q95lKFQAIMkjnPIVD1Kyi2Zn+Gb34rfu30qtFeRh/hm9+K37t9KUORkuD+EMRdcW0NsncmWhF2ltPYbnXoYpkkoK2WjilJ0i9b+A7jsVtXhdysUZuyKW1YfaHaF5aNjlU66cqzedLdUWWBt6OzGxvw7iLN0Wriw51ESwYbZlIG3t41pGcWuZMiODJKXKlbHWvh660wySNCDmBHmMtXVNWiJ4ZwfLJUyT/AAze/Fb92+lKK8jD/DN78Vv3b6UocjD/AAze/Fb92+lTQ5GVsXwW5bjMya9CfpUUORlgfDV06hrcebfSlDkYv+Gb34rfu30pQ5GaHA+DvZuFnKkFSNCeoPMeFWSosotG5FTZagiligiligiligiliilxh4tnxIH6/pRsVRgVUoPs3SpDDcVJKNXDcWB0cR4jb25VNk6GmsESNRSyaFiligiligilihoYdR7ilijSxFnKfDlXzMZVofWNKSsgIrrxyOTJAYRXZCRwziJFdCZyyiJFXso0EVNlaCKWKMnj9zRV5zP6fqakrPRGLQzZo8CH8w/0n8xQvA34qLL0EUsUEUsUEUsUEVNijo/hG0BadubXGnyWEUeWhP8AqNefxLudG+FaNmlhuHW7ZUqCCqG2O85GUsGMgmCZH2iJ31rFzb3NFBLY434pxXY4i413N347MgEyoRe6I6MWMf5p51tCLklynbw3E4cMXzunf3Of4fxEm6xZYFwqo6gCQs//AKNdsI8saPM4jiPHyuX0RuxV7MqCKWKCKWKMb4gIlBz19tKFJ7Fi3i8qWB+KB6bH50LGjFLJoIpYoIpYoIpYoIpYoIpYoIpYozeN4csgYfd1I8OvpQiUdDBoYhQBQG/wJ5tkdGI9ND+poax1RoxSy1BFLFGFxbHNmKDQDQ9T/ahSTrQzQs0KxtnpOKSVPhrXzDPq4PUzDXRBlciGkV242cOSIkV1RZySQRWiZk0EVNlaEilijA4/aIcNyI09N/z+dWRjlXUy6kyNLgH/AHf9J/MVDNcW50MVWzagiligiligiligiliizw/jP8Jmzgtadge6Czq5hO6v3g3d0GszvOmGbFz6rcKfJq9jVxfxRbWybwV8gnVl7LUaETdyjNOkanwrmWFuXL+fsXeaKjf5+551xXizYp+1aIiEUahV30J3J5nnA6V6GPGoKkcc5ubticJA7VJ2En2Un9Ksyce505OoHWaqb9aEdoIHMmPlJoQ3TS7jbV0MWjXKYnx51IjJSbroc7xkfzm9P/UVKMsm5UFw6f5dvDWfzqSqlsderA7HkDHgdqodNDopYoIpYoIpYoIpYoIpYoIpYoMtLFHMcUwfZvp9k6j6elWTMMkadlOpMwoDc+Hfsv5j8jUM3x7GvFVs0oIpYoo3sBbutoGd9stvUk9CBsdtTFZ5M+PErySSXuyklHqa3GP+HrixZOGCtfBPahnIVg2uhj7hAUdQZOtfM8L/APo4+Ym818j/AE0tVX+7v3MnB7o0rp7p8j+VbvY+pj+pGHisULeWfvMFH6nyrpwY3O66IpxGWOOr6uiO3jla5kXvaElhsPDxrsjjajzM4ZZoynyx1Jr91UBZjAH70reGphNpasTC3hcUMswZ333j9K02MlTVohv4+2jBSdSY01jz6VZJlXJJ0W4qLLUc1x+9N2OSiPXc/pV4nNmetGbVjE1Ph0fzT/SfzFVlsbYVqbX8dbz5MwzfKek9arqb2roTFY+3b0Y69BqfXpRJsSko7kC8Zs9SPNT+lKZXniX0IIBGoIkVBeh2Wlk0Q4TEWS112vrbfDw9tTlIZsrakHV9TlhSCD4kRnlctFWjMm1b122OZwfFr2KZoshdyty/OV7jMC0rsYXMVUTGUa1z5ccYaylfsui/N2dXD5JT9MIV2cur9++my1oz7ObM5d7TkuzTbIKjUgjTbafWu3E1ypJNV3PPypqbbad9ti3g5ziBJIYDzKkD860KU2ml2NPhuOJZVfTIryT0AB19qiS7FMOX1JS6JhnvX7gSwjO+WTEd3MdySQF001PIxUNxgrkyHKeSXo/LNrCcDxGHt9+1mEkk22Dkea6E/wCmax8eEnudeHFLHGmjmeMODdYggghYI/pFbx2M8u5SqTM2Ph0ku8690fnpVZHRit2b1pGdsttGuMNwIAX+pmIA8pnwrKU1HdmvWkS4rBXrQzXLRC82Uhwv9QHeA8YIHM1WOWMnSYdrdFLG4oW0zb/h8Ty9K1StlMuRQjY7BXc6K3Ua+fOj0ZOJ80EyS4wG86mAACST0UDUnwFRZd0ty0vDMQRmFk/0l0DnyEx7kVl48L3IqXYqqdSCCrDRlYQynxH67HlWqd6oLUzviBlFuCJJOnhG59tPWrR3KZaUTmyYq5ymzgvhbF3VzLayg6jtGCEjwXUj/UBWMs+OLqzSOKb1ogD3sI5S5bKE65WjvAaSjAwRrynfWrpxmrTJUnB00buCxa3BpoRuOY+oqHobY5qatFbG8VVDlXvNtvAHmasotmOXiIx0WrOw+E+L3RZCdizooAS6CltGWNu8czRAhgCCCNZmvkfiXwTxM7yY5pJ6tO9H/wB/YtCEnsbtvjlsaXpsH/yFQrf0uCVPlIPhXicT8J4jD05l3jr+2/8AQfp/VocnjbsCPfyr6XfQ+oxr/wBM4XiuL7W4SPsjRfLr6173DYfDhT36nznG8R4uS1sth3DMeLOY5cxPjEfKtMmPnrUzw5ljvQhxmMa6ZY+QGwq0YqOxnkyub1FOPfIEDQo0gaTz1NTyrceLKqRHYbKytExrHr+VS1oZwyJT1Oi4XjjczltIVWjkNDMe1ZSVHTiyXOV9KOcv3czFuZJP+1bJUcGXK5N0Iwk0LRajHURWImCRyMGoNk6WgimNqBb2ITQNl3A4q3bBJQtc5EkZR/eqtNmkJxittTa4a965DsQqclA+177CqOlodEOaWrKeNw1+65YAoo0EsF0HPfepTSM5xnJ2tDFbCrlF1roU6wslQJ1DEicwhWnaJG9XnjckkvqcuPOseRykr+tfcmtcVcKAAwE5u4VM+ZaJFcr4TWz28fxLhv8A1CSXs0/5plJLdtYFq2U1liZHIiN4Mkj2reCyX6mc/GZeCcEuHhTvX5fcs2zBEfKtDzMmwmIvmC5JOhk89tjVkjjbe7PWvh3hi4ewiiMxAZ2/E5Ak+XIdABXk5ZucrPbw41CCSGcU4R2txGBf7QzEX71vIoUwbSocpOaJBEHWkZ0q/oTx27/s4T4p4aVvfyz21yD2xRVQBwdGaSFzsD3gp3EwM1deHKlHXTsZ+Uy5HcFffp/P9GE6lSVYFWG4O+u22hHiK6E01aOecJQlyyVMucJxRRyBu4yidsxMJPhJ+dRNaFsU+Wz1rh+CWzbCJsNzzZvvM3Uk15cpOTtnbGNKjOxvBS94OrXFkOTc7e9mRu6ECWp7Nk+1IIq0clKn/H4zOWO5Wv5/EcTx+2czW7Si8JBLoAiI8kXFQMdpEwCYLEchXZiyJL1OjOfCZ8sahC132+1jvh7NlYEEKpIgiDm56cgP1rSbW6M+FhkjcZKq/k634YwgJe82pDG2n+UADMR4kmPJR41x55v9J1RVts0uMYHtbZAksAxVe0uWlZspCi4bZnLNYwlTJnHmRzfG8GMOEPaFm0yWzmuXMugur2jGWticwLxBET3oroxztlI4puSUdX2/72+ZyfHbxZ1JR0EQM0ancwVJE7c+VdeNp7MpxWPJBrni1+exr/8AD/hi3bz3HAItBcoP42nvEeAXTxbwrHiptRpdTPBBSlb6HoWLwwuKVYsAYnKzId5jMpBArhTp2dklao5Hi3AwuGPbOLc5iEL3cQFuy3Zmw798SoGZIIInaJPRDL6tP809zneFtV17b6+39nFHtLYzlHtyMs6RrOhKkgesa13KUZOkzlycPxGCFyi1f50NL4S4UMRiUW4JQK10g/fylFCnwzXFJ6wRVOIyOENDLhsSnPXY9TvWsylZIBESpykeRGxry06Z67VqjCtcCuAuUuG1LwJe5ilZIEMyXj3Lklvsnbry28Rddf2/gxWJ9NP3/k5T4gx2VcgPebfwH96y4HBzS53sv5PT+JcTyQ8OO7/g5uvXPnwoAoBy+VCslfUCPMVazHk7MsLim7w/EoU+Q2j5VFLQlTl6k+q/grLp4mpMkKPEj9+VNC8YS3CByqpvbUW5CGhdOhKE3ZdwhtIuZznfkkGJ6sSIPkKq7ehrHkirerEt8UuhiwY68tx6Dl6U5UV8aV2WcVxntLRR0BJ+1qQCJBiPSojCnZbJl54OJFhOOhEa2bBOXW2ftz3tAwaACFYgamI5CK6OZHnvG7M4DflJYxoIkkwANANdqzZ0RVKh4XnQrKVaIR/3/epRjOUm9Q7Kd9opdFUrO++FfixDbWzfYLcQZczaB1XQNm2DREgx4V5+fA07jsenw/EqUeWW50l/ilpFLPcRVGpJZQPcmuZRb0SOpzitWzzO/wAaCvcCI1xe0dlcQhYMxaSrkGZY684nSa7vAk0maYPi+PHHka2/cyr99rjl3gEgKAOQEkeZ1Nbwgoqjh4riHnnzv5IYfOPEcuhFWOc9N4F8V27tte2It3I1nRWjQsrbRMaTIkTuCfNyYHF6bHdDKmlzGrjOKWrakvcVQdJLAanQAcyegFZxhJvRF5TilqzzS5xNrICG2WgQpDIJA0BZSZQkQYO012+A5Ozpj8Wx4oKMlql0/NCrZ4ndBYlsuc5jlAMaBQAT4CuiOJJUeNn47JlyOW1nSfD3xPasEq7ubbnMWYGUaACWj7hAGvKCToZHNmwSlqjTFxEFpb17naWeJ2mEq6keBGnnrpXE4tHapp7HC/FXHbf8RmtHthkCPlIhCrNEMTlacxkA6R411Y8MnHXQvg46GGT0tPsc7j+INegZcigzBIJJggbbDWujHi5NSnG8d48VGKpbmj8Mca/hLpYgtbdQtwDUiJKuBzjM2m5nnABZsXiR03POxZ1CTs9FwfHMPd/7d1GMTAYE6b6b6c+ledLHKO6O+OSMtmcz8b8ZtBrWRhcuIWBtKQTlbLLE7KwyiATqGNb4cUpJkx42HD5FJ69KOU4hxZriFBbKBtCWKnTmAAd66MeCnbZbjPi0MmJ44LddR3BuKHDXlvAFiAVZdBKGMygnnopHitbZcfPHlPFw5PDnzHpeB+IsPdjLdWT90nK0xMFTBBjlXlyxTjuj1o5oS2ZR+J+JYcqtt7/ZnNm7ku8AEaqkkLrvttV8UJ3aVlM04VTdHnGJvF2LNud69CEFBcqOWeSWR80nbZFVioUA9TsDtJ/SpMZy5ZWA19z+lGRjejsQjpM1Jm1rSFbzJP7mgYgBE8qECg9ahmuO31AnX119Kkq5OVIbHWoo2eZLQCtQSpqWwlDRdgoRQUFBQUBoQOUcz6UKSbb5UOZf3+dWsw5bdIQNv6n5VVm7jVM6QYcYPCLfW9ZD4tBbzvEWgyFz2Z+9EQQRqY2iK455HOVU/T0XU6cWJRS9SXN1fQwrnErWLBVLb4gW+zBRFFlWP4pEdwZSIcTJGtVay49ZNRu/f8fyOqC4fLpCLnVe1/8APmiqj/8ATqTaNl0VpLs7s+5QMrQF0K6gSd+db+K1Ok7LYfhccnDyz5Hy1enXTa/zUUmtzzaS2EoTR0mAsthcA+M7W2O2UW9Qx7JWcrKkE5n2zLH3R+HXkyS558iW37m0FUeZuk9PkYGLxdrFIz27N2+EJUKgFnLCTnOTQ7rl7ubuneqrxMckpyUb+v0/3U6OXBki5Y4OVadum/8AmljS3cV+zNruW1dHLFu0JyuVn7IMgwTOhrojluXLd+/sZy+FTXDPiHSVbdbuvp8gtCSFJA13Ow863fc8mNPRmv8AC/CjiLxti4EyrnYEZxcXMBkyyJU/e12I66YZ8nJG6Ojh8blJq6GcV+IEvYi5adg117hQi2mYKqDLkFzRpbK0FToX2rm5MkY8y0S7/wAno45YJvllrJ9lt7dNX0MjDWYNxBhblkxbNsu7FQf/AJM3JsykaDUHpWqy0k3JS32LYeAnxGVwhDk0W/7/ADGqd9jBZZGxgkSPauiLtWcufE8WRwetaBiHIBiJIAE6CZgSeQmKujz5r1HTfECf8uw+Ew11lK/zCrquYtdJhmdXOw7VjIIOukRr56cssnKH1+R6cVjxJRyfT5+/yOXxlhrd4dlhryKc4Z2JIfvgKxn7P3gATswrbBl09U0/bsTxHCSnNQw4mt9e/wB9vqTJuQwIIgkEg6Rp9kx6eFdCmmrRxcRwmTh8nh5N6sUxlnpJ9OdWsxlBo3XtHA8NS5eZHt4i6l5yol5KdpaRc0q4/loOXP04Zt5MjUN1p/p34lDFBPJ+l66b7aI5bjdpoD2LF8sxUm+uYBwUzFVTvQuq+Eg1fDkd1Oa+X176GnE4Vyp48b6ervp21LRauk5FFLYShIUAoE6etSjLLG1Yts6eo/fyqTC9B4MgxUF272QbR+9B9TUlErEzQTVUdEkq1HEj0/L+1SYqVMSNz1/elSIq2MGnOosuscrGmoOhhQgKAKAKEpjzrUmEm4TYqn9+XWjEW3chCCfKoLxlFKxAN/KhLberGYLE5GfMLORtGW4u4ncNEajz1jpXPng5NPXTsetwMMbg1zwTfSXXtr/9LzYkJYZbaBIDBWUhJzaE/wAvZtdN9QNawWNSyW23t+anXl4bPh4dySikk9U977Ul9DKw+DCjWWI5t3o8p2rv+R4PqSpssUFhQWJgsQAHS6LLIzEhHXUGIlS3dJOVT+tc2aLcrVr5HqcJhhPH+vHzPpLf7/8A35lvGYj/AKfIq9notuVYLKllkjJpmPSNp1rLHjTyW3et7f6dPFcNnx8O3UUkq0futqSRRt4QKqglmI5sxPjttXYqu0eH4uSUVBybXayV1+daI4mqY25eZLiEZVgkywJEEZSunUMefKssquLWv0PQ4HHCeROUlGl/61X59i/g8RbBZltW++AGNrIsbk5SCGMzzOkc64pQ2Tb07/lHvY+DyNyeJY3fWLr+Ff7mVctl7ty4ztLMwgO2XRj9nnFdmOEVBKjxsuTLjzT9WttOnoTW7YAgaCtTllNLViYgwuw3EFhoDI1I5ioktGZ45KeWKbS13ey+fsaFjiCsyOVt3XQFQVKkAGNVzsWWIMKCBrvXnyxumm2vmfTY+Ebkp4vDn2p1/v2TM/GWme+GzsoRFVVBJ0kjvBiROg5nkZrpwwhyNV1PM418RwnEQdrmrpbS+d/mg+0kE6kkmSTvtAraklSPPnmyZ5vJkdsS4CAYEmD+VWXcxnK/SWLGNDLbD9ldNshgqwBIme65ITcaqJJHjXBKDV6tWfTQ4RT5XjljnW9Onf1v+ip8SW2vlBmKKM7ZQTMkiSVzEQJMEHmdBW3CRjG6OD4vhzYoxeRrVukm3+V/ZuYe1acSqgiSN+h+mtcznkjo2zx3KSFt2rLLmAXLqZ8BoedHPInTbHNIS1btMgfKMsZt+XP2o55E6sXLYHS0EzwMoXN5ztz9KlTyXVkO29R123aC5yBlgGZ5HY1CyZG6tkUNxFu0gzMBEhffnvtBn0qVPI3oyVeyH3rNpYzAakKNeZ2+tQsmR7NkIbet2lKhgO+2Uecc9eoHuKKeR7PYnVivZtAqColpA9BJH7608TJvbIoa1q1mVSq5mBI8hy38/ap8TJV2xRFj7SAQBrGb0LBf1+VaYZzctWTFtGXXYdTCgChAUAUA9D+/7VJSbrqCasBJgkD5xSTqLZzGubVoKXgZQpbzHv1Fed4mRurZZbgbdoJngZcub0/elRz5G6stchL9u0iliBl0+cQd/GinkbpMXJjbuCsJ3iiDUCR1OgPzosmR7NhSlVJjr1q0kZgBLBR5+/7minkezHNLuOuWLSlQVALGB5xt8vnRZMj6jmkNa1aDKpUS85fQbHWnPkpu9hzSHGzaDBcokgsPEDfn+4NPEyVdkW6IlwdgPlyJny59o02/Kp8TJV2yeaVVehKbVrMVgZgAfQmJ3qOfJV2RbES1aLMkCVifXn+VPEyJXbIfcVbNpiQAJUhT4EiRzp4mRa2TbRGmEsXC0IhKtl8Z8KPJkW7ZPNJO0x9jD2WHcVYBK+Ajcb0eTIt2xzSDDJadcygRJ59ND9aOeROmyHd6gtuyy5wBljNPgPXlTxMidWyK1GGxYZA5RSuXNrrp/ap58l1bFUwNizbQsFULAbTSZiDv6elFPI3Vlm5SepJdtWlGYgRprPXY1Cnkbq2Qm9hL6WkEsAAWC+p9emtFPI9mQgxGGsiA6rDHKJ1E9KLJk6Nh67lfFJYsgHs1GYwABrp6/uatCWST0Zb1S31OXt4plBCsQDuAYnzrscU3qaaAmKYKVDEKdxOh9KOKuxpuAxTBcoY5TqVnQ+lOVXY03A4psuXMcszlnSfKnKrsabg2KYqFLEqNQJ0HpTlV3Q03EuYpmABYkDYE7eVFFJ2hoLdxTMAGYkDYEzHlRRS2Q0QXsUzRmYtGgkzFFFLZDRBdxbMQWZiRsSTI8qhQSVJDRA+KZmzFiW6zr4a0UUlVDTYtYK8XdizEmNzrzq8Eo7FZRtaF1hrUmsXaEoWCgCgCgHoT7VJlkS6bscv6afOnQycakYr4poK5jlmcs6b9Kz5Vd9TXTcQ4psuTMcu+WdPanKruhpuI+KYqFLEqNhOg8qKKTsabi3MUxAVmJA2BMgeVFFJ2kNEF3FM0ZmLRoJMxRRS2QVILuLZiMzEkbSTp5VCglshoguYpmYMzEtyJOvhRRSVJDQHxbFsxZiw+9OvvRQSVUNNg/imzZ8xzb5p196cqqqGmwLi2DZwxzfinX3pyKqrQabBbxTK2YMQ3WdfGjimqaGgWsWyklWIJ3IJ186lwT3Q0YWcUyzlYrOhgxNHFPdB0wtYplBCsQDuAYnzo4p6tDRgmKZVKhiAdwDv50cU3bQ0BcU2UrmOU6lZ09qcquxpuH8U2XLmOXfLOntTlV3Q03A4pioUsco2WdB6U5VdjTcHxTFQpYlRsJ0HpRRV2NAu4pmADMSBoATMUUUtkNEF7FM0ZmJjQSZjyoopbIaIS9iWcyzFjEamaKKWwVI1wKuXexNjAM59PyoVx/pISvzoWtBFCw8D5iPn/ALVJzzj6mA3HoPlUM0j+lC3V2qsWSSMKqgyu2taFkKdhQhKm2JQsFAFAFAFATjCk5QpBLCY6edSV5iK5bKkg7ioJWogahDim7BhoD6UC3H2RvVZB7kZFWJWwkUJLuGX+U/75UMJ/rRTK/OhtdhFAEUBJZG9VkQ9yOrErYIoBIoCfBDvj1/KhnkfpoZbtFiNNzE0JckkJeAzGNtqEwutRkULEyxp7/l9Kkx5N/mMt71V7GrJSuoqvQjqJdGlTHcEWTYdasTzaNiEUJQ+2kyekfnQpN1oWLtrM7+YA9aFFLliiLFsC0DYaD0oXxqlZDQ0FDaUK8utgx50FaUTnb2qiIB9jULcMjyd2fGPlWg5vVQ42ZOn4c3y1oVU6WvchoajZ1qehnzeugBpRZSttDqgsT4O1mYSJGvOBt1qSsnoOw1knKyMASTpOo86Fb7kd620ktO8E+NC6ojioJHINxUPuVYtmkgFxNaR2JQ3JUklvCjuOP3tQwyfqRFft6J/T+tC8Hqxi2zQ0HGzQAoiarLcqyNEmrESlSHX7cHShGOTa1I4oaFrDbL4MfmtDnybsW2cqTzgx5kx+QoQ9ZUVchodAFaEixQDaEPYn5/v98qz6FRt3arR3JJHTRCOh+WtWMbq0StbHe/q/Sf1oUt6FWyftDqD8tf0ob5OjLJeMx/zGPPYfnUmG9Ip3Fg9ag6Yu0NoWAihF2KFnagbS3JVOgqrKjn2NQtwLY1Rh0Ib61cpNVKywYAP9LD5/3oZLcz2Wh1XbI2qyMZrllzCKalorCaiPGtVo3jJS2J4bs9xlB2kTNCG6ZHbtknT9zQnqXxZuKAu8EGNxM6UIVPURczdoCF3k8j6UBAbdQWaGxrPWqdKKjqRJJ7aA84NXKzk49BU0zA9DQrkaaUkKw18lH5f3oVT9PzYwJt46j50LvIunQSP0+dC0ciZF1qj3JJLewq5hO7I3tkmhtagqHrZoR4mo5dP3++tCuXuO/T/ahler9xlDrS0CKESdIs4Phdy92nZJm7NDcflCgwAOrGGgc8prk4njcPDOKyOuZ0v9+S6lIzcuhUNkET15+FdZm8jbGL+/361RmqFA1qYkrcnt7R0M++h/OrGWSrtBc+z6j/1ihnHck4PwlsTfFtGjdnaNFXYwOZMwPflVMmRQjZ044PJ6T0NOBWbFs9jh7d1//IRLE75rjKxA56DyHKvPeWUn6md6wxhH0o4vi/CQ6G7btJbYZ9LDtesXAhIcA5F7K4sHSIaCN9urHkp0399/+o5pQ0tL7bGAlqfLrXSZN6WixdTTxIAPpQ54tWWsJgjcdbVsDM5gTMAbszRyAE+Og51SU1FWxCEskkkd9gvhmxYQkWlvXIJzXApLGNhm0QHwEV58s0pPej1YYIQWis5fivCu1zFbFmy6tkP8PdN5M8Buyvp2a9mSCIcCASJ0rohk5d3fz0+xhOF61Xy/sofDnCDiruUEoiibjRqAZAQA/eMHfaD4A7ZcvIrM44nklXQ7i9wSzatEWcLZuNoD2pA05s9xlZjA8DXD4kpP1SZ2eFGMfTFHE8X4aMgvJbCKVDkW3N6yU/8Ass3CoyxzQgaGRsa7MeTXlb/36nLKFapf4YJs/aJ5TXTZyuF22Bt5YJEg7+FLscvKtdiQYbx+VOYssVO7JDZFVNNBvZ6x4fr+etCraRPeuQvPNI1k/s0G6sLDESdNd51OvMnrQhtIk7MQJOp+XiaFfEbehWZeXtVWXCqgeh0rQutUTL3vP8x0oc+SPLtsDnX1n6ChWNvRDTck9J8NqGksSUdBSd+en6ihSOjS9yBt6rI3e462eVSijSXqJB+/kakx3egZv96GkcTb1GxPrQvkpxaXQUzr50KY0k7e42h0PbQ2PhjhNrE3jau3WtkiUChe/wDiAZpAMQYjXXoa8n4txvEcJjWTFBSXVu9O2i6e9mSccmjPUOCcGt4VClqTJzMzEFmMASSABsBoABXwfGcbl4vJ4mV67Ktl8johBRVI5H4n+ELFlLl5b7WVksEZVuLmJkJbAysJJgCTHlX0Hwz47xU5Qwcin07Ou7eq06ujGeGK9RwAUjfQnXr6V9hJFItMenOpWxpEkU/v8/34VJllj1JtIE+P6UMDa+A8UqYi4rGDcRQvmhYlfMh5/wBJrl4qLcU+x6eCSU6fU9ArhO0wfirGNZtoqHs1dyGYQI0LQD90sefnzINaY1dsvhhGWRRk6X5ocLj8JZt2yU7rAd0BiZPJcpJmdq6seSbkb8ZwfDQwtr00tKK0wdRXUfNUqqJr/CeIFrF22cwGR7Q6BmKMpPSezy/6hWHERbx6G3CyjHJ80elA15x6pk/EmKaxYZ7cISygvAOUMQpcjmYgSZAkEyBV8a5nqIpOSTdJvV/n2OOs3RYz3Ld1rZJLsxcsrHUy6kww1125wRvW1uWjVnpT4Lh4xbWnvZ6Dgrxe2jsuUsisV/CSASPSa52qdHmJ2rOf+LsSUFuwD2dq4rhogZgIHZg/dBDMYGumnOtMa3l1NsGKGSfJN6Vt3OJ4tg7aW5QkMSoC5iwaTBEEkzruOldeHJJypj4lweCGFyjo1+5E6jb0+tdB4mN2tQFC0lpoSqVjz0+tDnaldsTJrPh9D+lSQ3pTI7gkiNvQVBpFtRJLh8vSdPXnQrGDluR0NlDp0GstC1DAh8KrRXlY5BUoskSIR/cVJScZPYkcrvqfChlGM1oRE0OiMeVUSI42InxG9DGWJ3cSB6hmmtajQ0a1CKvVEztNWJxwpWNoaDlb9zQxnjbdiuRyoRjjJMZQ2atFnBGbltQSpNy2Aw0KkuoBHSJ3rm4tpYMjav0v+Gc6hK7PWcb8TYS0+R76BpggS2X+sqCE9Yr85w/DOLzQ54Y21+bXv9Dt5kch/wASsQGfDFXzIUuMuUhlkMgzCDBMNE/WvpP/AMxj5fF5lUk0td+uhhmTlVHGnXevqyYxSQgFCxJbg6H6EevOhyztMfcI0Gh+YoVUG9kV3OkkxGsyREayCNiOtDraW5rfDfxNeuYa9duXXVrbKtoFPtyQRnhe+SGXYgmuTLjhGVJadTXFknJb69NDP4xxbEXbgTFNa7NicltDzUBh2qHWSCCAdo6xVuH8N/pT+b/otnhkg14jWvRf2islhQZA1Gx3jynaukwkubdt/UloEktgbUQdqFPCV2Xvhf4rus7Wrl1lth0RLhSSVkq8XW0kELEhp19OXNigtUte3/DfFkn127/tuR/EPGsQztbuXbZw3aG0ACBduanKbo5qYggQDO0TTCoc1JO9/YtkU+TmbXLde/2My7bS2C5kBO/udMveBUbA6dK6qsxm5V+p/c6X4Z+J7mItgXrzWrgt3XjsghLKw7MSwIdSpk5VXUHWuLJiin6Vf1NoZJ8vq0+hg43il/EOFxbWmkG4iW2lFEwZG+fUaknQ6RrW2FQp8if1GVTi1ztd1T2Es2wpkDXqZYjyJOlbmGSLnu2PuXup9KhtLcQxVshbttkIDDUiQBJ9NNyPCubDxePKpS2SfX+Tu4jgsuGUYvVyXT919BorqOMKBKhaASgFoAoBKAKAKAKAKAKAKAIoKCgCgCgCgCgAigACNqAQKOn751Fa2BakBQBQBQEWLYBGJIAAkkiR7c/KoatULrVm7Y4uGw9zDKytavdpN0yjWg0MVykQWGYBdiNNDFealKNScdV9bPSnHHPI48+j1d6Nfevp2OTx92wbyZLaZtWuXVuNmVy5Ld1gCduY+/yrpxLKou2/ZV0opXDZM0bpL/1Lm63rvq/t1L2HcEtlJK6AE8zHeI021HzreHNXq3MuMWCOWsDuNfv+UT1c5Rr7HlpQD+H8Vy3cNdt4lWVSP5Dr2a5uzKHvaZR9ojfXUA15/I483ND67noSmsnIo5NNPS1S7fb+9rIvivFri7varYtXHJgslxoRVXKjZiq9oZYnQR3ANd6vibju2l2a3/wt5KWWuWCk31T0S2Xa++nYhu4jIR2jJCm27EAmB2gkFTuSAYit7eSDpFOK4ZcHlipST2b0217Wa/w/x04fEO38RbxCm1p2hFkqA+kMAZJJIMKZyiYIArkcPQvQ1r01/PuWdyyNeKpUuule3z+SMO/bD4jPbsopMsboZguZpd1CGDEtlkj7o8q3hkcV6n9P+mmP4ZPLNJRSXWfvu9NPlZZW9oxJEKSMwmDG5A36j0roi7VnBxGLwsksd3XUfg8dbIMkfaU6yu0Fd/8ANNeZxynKacdq6e+/7Ht/B/AeOUcrSfMnrptVfuX7N4EqftEEwd9GjN+VedKLSa2X+bH0c8OOclk7J1+fQpSJMbSY8pMfKvocN+HG96X8HwGdp5Zcu1v+Ra1MgoAoAoAoAoBKAKAWgEoAoAoAoBaASgFoBKAKAWgEoBaASgCgFoBKAnu8PYgglYOm55+lcvmY9jLxvYifhtw7tbY/5lnx3AFZ+JDon9z038czS/XGMvmh1vh9yRJt6SAFzASYzHb/ACiphmjG9GYcX8TlxKinFJLsSjBN1X3P0q/mV2OPxl2AYJuq9dz9KeZXYeN7B/Bt1XrufpTzK7Dxl2Kz8Jcggm0wEmGUtEkneqPLFu9T0MfxecMaxuEZJd0NbgzNAIswCDopB8BtpypHNGLvUjiPivjY+Tw4x91v9CU8J7rKMgBkGJ5iOnjV/MrscDzXqxj8KdjJ7Bj1KH86y8SC2v7nqP45OTueOD+gg4MSczC10GUEazz08KvHPGPc5uK+JPO0+RRrsPv8Obs2CBfskASeniKv5mPY5PFT3MW1wa+QCBE6gsViP9Jnas3KHU18dLZlh+DX1E906Scrnb1iqXBsvDjGlVtBwPBvnuTA0EyfHTafGt1l5FqYzyx3RsnBN1X3P0qPMx7FfG9g/gm6r7n6U8zHsPGXYP4Juq7xufpTzMew8Zdg/gm6r7n6U8yuw8b2D+CbqvufpTzMew8b2AYJuq+5+lT5mPYeN7AME3Veu5+lR5qPYeMuwn8G3Veu5+lT5ldh43sNu4ZlEmI8Cf1FWhnUnRMcibohrc0CgCgCgCgJrWHLCdAPGf0FYTzqLozlkSdDzgm6r7n6VTzK7EeL7AcE3Vfc/Sp8zHsR43sBwTdV3jc/Snml2Hi+wfwTdV6bn6U8yuw8X2D+CbqvufpTzMew8VdgGCbqvufpTzK7DxfYBgm6r13P0qPNR7DxV2AYNuq9dz9KnzK7DxV2A4JtdV08T9KjzK7DxV2FGBbqvufpTzUexPi+x//Z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84" y="5105400"/>
            <a:ext cx="1364817" cy="1364817"/>
          </a:xfrm>
          <a:prstGeom prst="rect">
            <a:avLst/>
          </a:prstGeom>
        </p:spPr>
      </p:pic>
      <p:pic>
        <p:nvPicPr>
          <p:cNvPr id="3076" name="Picture 4" descr="http://ww1.prweb.com/prfiles/2014/05/15/11857960/thumbspire%20logos%20color%20set.0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770" y="312737"/>
            <a:ext cx="1486030" cy="83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34000" y="54102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Cat Tsunami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CatTsunami_Trailer_FinalMix_0731201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6201" y="1219200"/>
            <a:ext cx="650239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103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pic>
        <p:nvPicPr>
          <p:cNvPr id="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304800"/>
            <a:ext cx="2286000" cy="1490614"/>
          </a:xfrm>
          <a:prstGeom prst="rect">
            <a:avLst/>
          </a:prstGeom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36" y="2895600"/>
            <a:ext cx="4156364" cy="2286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581400" y="5181600"/>
            <a:ext cx="2223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Dice - Iran, c. 3000 BC</a:t>
            </a:r>
          </a:p>
        </p:txBody>
      </p:sp>
    </p:spTree>
    <p:extLst>
      <p:ext uri="{BB962C8B-B14F-4D97-AF65-F5344CB8AC3E}">
        <p14:creationId xmlns:p14="http://schemas.microsoft.com/office/powerpoint/2010/main" val="1381798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5100" dirty="0" smtClean="0"/>
          </a:p>
          <a:p>
            <a:pPr marL="0" indent="0" algn="ctr">
              <a:buNone/>
            </a:pPr>
            <a:r>
              <a:rPr lang="en-US" sz="5100" dirty="0" smtClean="0"/>
              <a:t>Thank you</a:t>
            </a:r>
          </a:p>
          <a:p>
            <a:pPr marL="0" indent="0" algn="ctr">
              <a:buNone/>
            </a:pPr>
            <a:endParaRPr lang="en-US" sz="5100" dirty="0" smtClean="0"/>
          </a:p>
          <a:p>
            <a:pPr marL="0" indent="0" algn="ctr">
              <a:buNone/>
            </a:pPr>
            <a:r>
              <a:rPr lang="en-US" sz="5100" dirty="0" smtClean="0"/>
              <a:t>timothy.loew@massdigi.org</a:t>
            </a:r>
          </a:p>
          <a:p>
            <a:pPr marL="0" indent="0" algn="ctr">
              <a:buNone/>
            </a:pPr>
            <a:endParaRPr lang="en-US" sz="5100" dirty="0" smtClean="0"/>
          </a:p>
          <a:p>
            <a:pPr marL="0" indent="0" algn="ctr">
              <a:buNone/>
            </a:pPr>
            <a:r>
              <a:rPr lang="en-US" sz="5100" dirty="0" smtClean="0"/>
              <a:t>www.massdigi.org</a:t>
            </a:r>
          </a:p>
          <a:p>
            <a:pPr marL="0" indent="0" algn="ctr">
              <a:buNone/>
            </a:pPr>
            <a:r>
              <a:rPr lang="en-US" sz="5100" dirty="0" smtClean="0"/>
              <a:t>Follow us on Twitter @</a:t>
            </a:r>
            <a:r>
              <a:rPr lang="en-US" sz="5100" dirty="0" err="1" smtClean="0"/>
              <a:t>mass_digi</a:t>
            </a:r>
            <a:endParaRPr lang="en-US" sz="5100" dirty="0" smtClean="0"/>
          </a:p>
          <a:p>
            <a:pPr marL="0" indent="0" algn="ctr">
              <a:buNone/>
            </a:pPr>
            <a:r>
              <a:rPr lang="en-US" sz="5100" dirty="0" smtClean="0"/>
              <a:t>Like us on Facebook/</a:t>
            </a:r>
            <a:r>
              <a:rPr lang="en-US" sz="5100" dirty="0" err="1" smtClean="0"/>
              <a:t>massdigi</a:t>
            </a:r>
            <a:endParaRPr lang="en-US" sz="5100" dirty="0" smtClean="0"/>
          </a:p>
        </p:txBody>
      </p:sp>
    </p:spTree>
    <p:extLst>
      <p:ext uri="{BB962C8B-B14F-4D97-AF65-F5344CB8AC3E}">
        <p14:creationId xmlns:p14="http://schemas.microsoft.com/office/powerpoint/2010/main" val="5618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6858000" cy="45734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2760" y="6292334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Chess - India, c. 550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174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pic>
        <p:nvPicPr>
          <p:cNvPr id="2050" name="Picture 2" descr="Early Swiss playing cards, c153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4876800" cy="465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8000" y="58674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Cards – Europe, c. 1530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093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sp>
        <p:nvSpPr>
          <p:cNvPr id="5" name="TextBox 4"/>
          <p:cNvSpPr txBox="1"/>
          <p:nvPr/>
        </p:nvSpPr>
        <p:spPr>
          <a:xfrm>
            <a:off x="6822040" y="637535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c. 1937</a:t>
            </a:r>
            <a:endParaRPr lang="en-US" dirty="0"/>
          </a:p>
        </p:txBody>
      </p:sp>
      <p:pic>
        <p:nvPicPr>
          <p:cNvPr id="3074" name="Picture 2" descr="http://monopoly.cdbpdx.com/BoxTops/tn-650_MonopolyBox_LateSinglePatent_Blue_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24000"/>
            <a:ext cx="4343400" cy="522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704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pic>
        <p:nvPicPr>
          <p:cNvPr id="5122" name="Picture 2" descr="http://www.hoboes.com/library/graphics/biblyon/old/games/ODN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684106"/>
            <a:ext cx="3429000" cy="48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48400" y="620292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 &amp; D, c. 1974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86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pic>
        <p:nvPicPr>
          <p:cNvPr id="6148" name="Picture 4" descr="http://upload.wikimedia.org/wikipedia/en/2/25/ADVENT_--_Crowther_Woo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477000" y="517267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Adventure, 1977</a:t>
            </a:r>
            <a:endParaRPr lang="en-US" dirty="0"/>
          </a:p>
        </p:txBody>
      </p:sp>
      <p:pic>
        <p:nvPicPr>
          <p:cNvPr id="8" name="Picture 14" descr="http://t1.gstatic.com/images?q=tbn:ANd9GcSRPxrzGIJ3j3Tm5N39iCPbTnWGIRmkczt0kfHGbxEt6Zz-_MYpQ6JL0LBbl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762000"/>
            <a:ext cx="1910565" cy="269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05600" y="3581400"/>
            <a:ext cx="1910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Space Invaders, 1978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823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pic>
        <p:nvPicPr>
          <p:cNvPr id="7170" name="Picture 2" descr="File:Ultima1-3.gi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49" y="2136328"/>
            <a:ext cx="3997753" cy="24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1648" y="4679960"/>
            <a:ext cx="2202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Ultima</a:t>
            </a:r>
            <a:r>
              <a:rPr lang="en-US" dirty="0" smtClean="0"/>
              <a:t> I, 1981</a:t>
            </a:r>
          </a:p>
          <a:p>
            <a:endParaRPr lang="en-US" dirty="0"/>
          </a:p>
          <a:p>
            <a:r>
              <a:rPr lang="en-US" dirty="0" smtClean="0"/>
              <a:t>50,000 users, 1982</a:t>
            </a:r>
          </a:p>
          <a:p>
            <a:endParaRPr lang="en-US" dirty="0"/>
          </a:p>
        </p:txBody>
      </p:sp>
      <p:pic>
        <p:nvPicPr>
          <p:cNvPr id="7174" name="Picture 6" descr="http://upload.wikimedia.org/wikipedia/en/thumb/8/85/Sand_Giant_-_EverQuest_-_1999.jpg/250px-Sand_Giant_-_EverQuest_-_1999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600200"/>
            <a:ext cx="3300828" cy="248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953000" y="4274049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Everquest</a:t>
            </a:r>
            <a:r>
              <a:rPr lang="en-US" dirty="0" smtClean="0"/>
              <a:t> (Online), 1999</a:t>
            </a:r>
          </a:p>
          <a:p>
            <a:endParaRPr lang="en-US" dirty="0"/>
          </a:p>
          <a:p>
            <a:r>
              <a:rPr lang="en-US" dirty="0" smtClean="0"/>
              <a:t>430,000 users, 2004</a:t>
            </a:r>
            <a:endParaRPr lang="en-US" dirty="0"/>
          </a:p>
        </p:txBody>
      </p:sp>
      <p:pic>
        <p:nvPicPr>
          <p:cNvPr id="7178" name="Picture 10" descr="http://upload.wikimedia.org/wikipedia/commons/thumb/b/b9/Atari-2600-Wood-4Sw-Set.jpg/300px-Atari-2600-Wood-4Sw-Set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525" y="5205047"/>
            <a:ext cx="2133600" cy="1230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upload.wikimedia.org/wikipedia/en/thumb/8/82/Apple_II_tranparent_800.png/300px-Apple_II_tranparent_800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81000"/>
            <a:ext cx="1617876" cy="148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http://www.videomaker.com/content/images/article/8418/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414" y="5249548"/>
            <a:ext cx="19050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rtwork of an orange, vertical rectangular box. The top third reads &quot;Pac-Man Video Computer System Game Program&quot;. Below that reads &quot;8 Video Games&quot; and &quot;The home version of one of your favorite Arcade games. One Player • Two Players&quot;. The lower two-thirds depicts a yellow circular character with his mouth open, eating a white wafer against the backdrop of a blue maze with orange walls. In the lower left corner of the maze are three pink ghosts, each with two white eyes.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413" y="5356235"/>
            <a:ext cx="901174" cy="124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315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52400"/>
            <a:ext cx="2286000" cy="1490614"/>
          </a:xfrm>
        </p:spPr>
      </p:pic>
      <p:pic>
        <p:nvPicPr>
          <p:cNvPr id="9218" name="Picture 2" descr="http://www.kotaku.com/gaming/72akopa-origin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718" y="2141309"/>
            <a:ext cx="4324564" cy="324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cache.gawker.com/assets/images/kotaku/2009/03/callofdut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926" y="260584"/>
            <a:ext cx="3062074" cy="434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t3.gstatic.com/images?q=tbn:ANd9GcTSdLTY-M59fkhsnOM9FiOIibzlzbqjaxEKIobwKAcX9fcHaH7v1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819" y="5531610"/>
            <a:ext cx="13049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t3.gstatic.com/images?q=tbn:ANd9GcRlh2F2zDL_8jNg1HtphEzz6F0iV3FSjf57aELAo_8pjo__3Q0zGw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3" y="304800"/>
            <a:ext cx="2221787" cy="18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5795962"/>
            <a:ext cx="342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World of Warcraft (Online), 2004</a:t>
            </a:r>
          </a:p>
          <a:p>
            <a:endParaRPr lang="en-US" dirty="0"/>
          </a:p>
          <a:p>
            <a:r>
              <a:rPr lang="en-US" dirty="0" smtClean="0"/>
              <a:t>10,000,000</a:t>
            </a:r>
            <a:r>
              <a:rPr lang="en-US" dirty="0" smtClean="0"/>
              <a:t>+ users, </a:t>
            </a:r>
            <a:r>
              <a:rPr lang="en-US" dirty="0" smtClean="0"/>
              <a:t>2015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400801" y="4880967"/>
            <a:ext cx="2667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Call of Duty (franchise), 2003</a:t>
            </a:r>
          </a:p>
          <a:p>
            <a:endParaRPr lang="en-US" dirty="0"/>
          </a:p>
          <a:p>
            <a:r>
              <a:rPr lang="en-US" dirty="0" smtClean="0"/>
              <a:t>175,000,000</a:t>
            </a:r>
            <a:r>
              <a:rPr lang="en-US" dirty="0" smtClean="0"/>
              <a:t>+ units, </a:t>
            </a:r>
            <a:r>
              <a:rPr lang="en-US" dirty="0" smtClean="0"/>
              <a:t>2015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23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</TotalTime>
  <Words>369</Words>
  <Application>Microsoft Office PowerPoint</Application>
  <PresentationFormat>On-screen Show (4:3)</PresentationFormat>
  <Paragraphs>94</Paragraphs>
  <Slides>20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Loew, Timothy</dc:creator>
  <cp:lastModifiedBy>Loew, Timothy</cp:lastModifiedBy>
  <cp:revision>71</cp:revision>
  <cp:lastPrinted>2011-10-19T13:09:39Z</cp:lastPrinted>
  <dcterms:created xsi:type="dcterms:W3CDTF">2011-10-17T15:00:40Z</dcterms:created>
  <dcterms:modified xsi:type="dcterms:W3CDTF">2015-05-14T21:19:38Z</dcterms:modified>
</cp:coreProperties>
</file>