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5" d="100"/>
          <a:sy n="65" d="100"/>
        </p:scale>
        <p:origin x="132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75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5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6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12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6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4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81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5/30/2015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5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Kamil Peters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Metal Sculpture 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Residential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7149"/>
            <a:ext cx="7886700" cy="3228289"/>
          </a:xfrm>
        </p:spPr>
      </p:pic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  Commission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2950" y="1897563"/>
            <a:ext cx="3886200" cy="4207459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897564"/>
            <a:ext cx="3886200" cy="4207459"/>
          </a:xfrm>
        </p:spPr>
      </p:pic>
    </p:spTree>
    <p:extLst>
      <p:ext uri="{BB962C8B-B14F-4D97-AF65-F5344CB8AC3E}">
        <p14:creationId xmlns:p14="http://schemas.microsoft.com/office/powerpoint/2010/main" val="1734575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                Commercial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8650" y="1913109"/>
            <a:ext cx="3886200" cy="376344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29150" y="1913109"/>
            <a:ext cx="4514850" cy="3763441"/>
          </a:xfrm>
        </p:spPr>
      </p:pic>
    </p:spTree>
    <p:extLst>
      <p:ext uri="{BB962C8B-B14F-4D97-AF65-F5344CB8AC3E}">
        <p14:creationId xmlns:p14="http://schemas.microsoft.com/office/powerpoint/2010/main" val="1726956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OfficeLight_4x3</Template>
  <TotalTime>23</TotalTime>
  <Words>10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Kamil Peters </vt:lpstr>
      <vt:lpstr>                     Residential </vt:lpstr>
      <vt:lpstr>                     Commission </vt:lpstr>
      <vt:lpstr>                   Commercial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Noni Thompson</dc:creator>
  <cp:lastModifiedBy>richr</cp:lastModifiedBy>
  <cp:revision>12</cp:revision>
  <dcterms:created xsi:type="dcterms:W3CDTF">2015-05-14T19:56:00Z</dcterms:created>
  <dcterms:modified xsi:type="dcterms:W3CDTF">2015-05-30T23:07:49Z</dcterms:modified>
</cp:coreProperties>
</file>